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omments/modernComment_10D_E54AD34B.xml" ContentType="application/vnd.ms-powerpoint.comments+xml"/>
  <Override PartName="/ppt/authors.xml" ContentType="application/vnd.ms-powerpoint.author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4"/>
  </p:notesMasterIdLst>
  <p:sldIdLst>
    <p:sldId id="256" r:id="rId5"/>
    <p:sldId id="263" r:id="rId6"/>
    <p:sldId id="271" r:id="rId7"/>
    <p:sldId id="268" r:id="rId8"/>
    <p:sldId id="260" r:id="rId9"/>
    <p:sldId id="267" r:id="rId10"/>
    <p:sldId id="269" r:id="rId11"/>
    <p:sldId id="272" r:id="rId12"/>
    <p:sldId id="266" r:id="rId13"/>
  </p:sldIdLst>
  <p:sldSz cx="12192000" cy="6858000"/>
  <p:notesSz cx="6797675" cy="98726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FA8E1CB7-2431-DB07-A7B0-2615E04862DA}" name="Maisie Davies" initials="MD" userId="S::maisie.davies@merton.gov.uk::fe14b35f-b1ff-413e-b797-b5ba769d4ca2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D0BCD9A-2070-4193-5F5F-6230E73F4ECD}" v="1021" dt="2022-05-05T12:04:01.460"/>
    <p1510:client id="{5C5C2FB5-545F-4B1A-0E75-CBA770E76E4C}" v="7" dt="2022-05-25T16:01:57.490"/>
    <p1510:client id="{73269A70-CE23-A0B9-0A43-72902155712E}" v="4" dt="2022-05-05T12:08:02.648"/>
    <p1510:client id="{74BEA4EB-526E-010A-BC79-5A7124F476E0}" v="1691" dt="2022-05-16T16:54:50.120"/>
    <p1510:client id="{8FE66755-A432-4113-41DE-0D7ADB204E62}" v="212" dt="2022-05-25T15:22:00.596"/>
    <p1510:client id="{A49B17A5-162F-3C6F-3B38-32D548EF2219}" v="754" dt="2022-05-05T16:39:45.851"/>
    <p1510:client id="{BC103550-E0F4-88F2-C830-AF4D254A0E8C}" v="267" dt="2022-05-25T15:48:50.014"/>
    <p1510:client id="{C5A75CD8-141F-84F2-3232-3988A3BC7F54}" v="20" dt="2022-05-18T09:18:47.822"/>
    <p1510:client id="{C83A28FD-E12D-74C7-B3E1-E6BAE9FD7288}" v="88" dt="2022-05-23T10:26:26.693"/>
    <p1510:client id="{CACAB201-EE8E-4B51-B660-D87EAF7AADC1}" v="452" dt="2022-05-04T16:13:40.584"/>
    <p1510:client id="{F3F1C96E-64D0-EFA1-52D1-9BC2BBB58AA7}" v="11" dt="2022-05-25T15:31:44.053"/>
    <p1510:client id="{FFB803B2-999E-FAB7-027E-9A7767A3AE61}" v="1194" dt="2022-05-20T11:42:36.98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64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microsoft.com/office/2018/10/relationships/authors" Target="author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elena Davey" userId="S::helena.davey@merton.gov.uk::b071d8a1-413f-48b5-b94e-47b923890d60" providerId="AD" clId="Web-{8FE66755-A432-4113-41DE-0D7ADB204E62}"/>
    <pc:docChg chg="delSld modSld">
      <pc:chgData name="Helena Davey" userId="S::helena.davey@merton.gov.uk::b071d8a1-413f-48b5-b94e-47b923890d60" providerId="AD" clId="Web-{8FE66755-A432-4113-41DE-0D7ADB204E62}" dt="2022-05-25T15:22:00.596" v="172"/>
      <pc:docMkLst>
        <pc:docMk/>
      </pc:docMkLst>
      <pc:sldChg chg="modSp">
        <pc:chgData name="Helena Davey" userId="S::helena.davey@merton.gov.uk::b071d8a1-413f-48b5-b94e-47b923890d60" providerId="AD" clId="Web-{8FE66755-A432-4113-41DE-0D7ADB204E62}" dt="2022-05-25T14:46:06.337" v="1" actId="20577"/>
        <pc:sldMkLst>
          <pc:docMk/>
          <pc:sldMk cId="860276653" sldId="260"/>
        </pc:sldMkLst>
        <pc:spChg chg="mod">
          <ac:chgData name="Helena Davey" userId="S::helena.davey@merton.gov.uk::b071d8a1-413f-48b5-b94e-47b923890d60" providerId="AD" clId="Web-{8FE66755-A432-4113-41DE-0D7ADB204E62}" dt="2022-05-25T14:46:06.337" v="1" actId="20577"/>
          <ac:spMkLst>
            <pc:docMk/>
            <pc:sldMk cId="860276653" sldId="260"/>
            <ac:spMk id="4" creationId="{50894710-FF5A-09A0-6E36-E699C8F3D64B}"/>
          </ac:spMkLst>
        </pc:spChg>
      </pc:sldChg>
      <pc:sldChg chg="addSp delSp modSp mod setBg">
        <pc:chgData name="Helena Davey" userId="S::helena.davey@merton.gov.uk::b071d8a1-413f-48b5-b94e-47b923890d60" providerId="AD" clId="Web-{8FE66755-A432-4113-41DE-0D7ADB204E62}" dt="2022-05-25T14:57:42.563" v="75" actId="20577"/>
        <pc:sldMkLst>
          <pc:docMk/>
          <pc:sldMk cId="2055568068" sldId="266"/>
        </pc:sldMkLst>
        <pc:spChg chg="mod">
          <ac:chgData name="Helena Davey" userId="S::helena.davey@merton.gov.uk::b071d8a1-413f-48b5-b94e-47b923890d60" providerId="AD" clId="Web-{8FE66755-A432-4113-41DE-0D7ADB204E62}" dt="2022-05-25T14:57:42.563" v="75" actId="20577"/>
          <ac:spMkLst>
            <pc:docMk/>
            <pc:sldMk cId="2055568068" sldId="266"/>
            <ac:spMk id="2" creationId="{0E584EC1-1123-533B-8BDC-E7F12578BFAF}"/>
          </ac:spMkLst>
        </pc:spChg>
        <pc:spChg chg="mod">
          <ac:chgData name="Helena Davey" userId="S::helena.davey@merton.gov.uk::b071d8a1-413f-48b5-b94e-47b923890d60" providerId="AD" clId="Web-{8FE66755-A432-4113-41DE-0D7ADB204E62}" dt="2022-05-25T14:51:09.394" v="41" actId="20577"/>
          <ac:spMkLst>
            <pc:docMk/>
            <pc:sldMk cId="2055568068" sldId="266"/>
            <ac:spMk id="3" creationId="{A77153D3-21AA-6667-DA0C-015E7AA84A6A}"/>
          </ac:spMkLst>
        </pc:spChg>
        <pc:spChg chg="add mod">
          <ac:chgData name="Helena Davey" userId="S::helena.davey@merton.gov.uk::b071d8a1-413f-48b5-b94e-47b923890d60" providerId="AD" clId="Web-{8FE66755-A432-4113-41DE-0D7ADB204E62}" dt="2022-05-25T14:50:20.220" v="36"/>
          <ac:spMkLst>
            <pc:docMk/>
            <pc:sldMk cId="2055568068" sldId="266"/>
            <ac:spMk id="7" creationId="{0D7EF9EC-0699-F6F6-9387-FF04B1D4D62D}"/>
          </ac:spMkLst>
        </pc:spChg>
        <pc:spChg chg="add">
          <ac:chgData name="Helena Davey" userId="S::helena.davey@merton.gov.uk::b071d8a1-413f-48b5-b94e-47b923890d60" providerId="AD" clId="Web-{8FE66755-A432-4113-41DE-0D7ADB204E62}" dt="2022-05-25T14:50:20.220" v="36"/>
          <ac:spMkLst>
            <pc:docMk/>
            <pc:sldMk cId="2055568068" sldId="266"/>
            <ac:spMk id="12" creationId="{2B566528-1B12-4246-9431-5C2D7D081168}"/>
          </ac:spMkLst>
        </pc:spChg>
        <pc:grpChg chg="add">
          <ac:chgData name="Helena Davey" userId="S::helena.davey@merton.gov.uk::b071d8a1-413f-48b5-b94e-47b923890d60" providerId="AD" clId="Web-{8FE66755-A432-4113-41DE-0D7ADB204E62}" dt="2022-05-25T14:50:20.220" v="36"/>
          <ac:grpSpMkLst>
            <pc:docMk/>
            <pc:sldMk cId="2055568068" sldId="266"/>
            <ac:grpSpMk id="14" creationId="{5995D10D-E9C9-47DB-AE7E-801FEF38F5C9}"/>
          </ac:grpSpMkLst>
        </pc:grpChg>
        <pc:grpChg chg="add">
          <ac:chgData name="Helena Davey" userId="S::helena.davey@merton.gov.uk::b071d8a1-413f-48b5-b94e-47b923890d60" providerId="AD" clId="Web-{8FE66755-A432-4113-41DE-0D7ADB204E62}" dt="2022-05-25T14:50:20.220" v="36"/>
          <ac:grpSpMkLst>
            <pc:docMk/>
            <pc:sldMk cId="2055568068" sldId="266"/>
            <ac:grpSpMk id="18" creationId="{828A5161-06F1-46CF-8AD7-844680A59E13}"/>
          </ac:grpSpMkLst>
        </pc:grpChg>
        <pc:picChg chg="add mod">
          <ac:chgData name="Helena Davey" userId="S::helena.davey@merton.gov.uk::b071d8a1-413f-48b5-b94e-47b923890d60" providerId="AD" clId="Web-{8FE66755-A432-4113-41DE-0D7ADB204E62}" dt="2022-05-25T14:50:20.220" v="36"/>
          <ac:picMkLst>
            <pc:docMk/>
            <pc:sldMk cId="2055568068" sldId="266"/>
            <ac:picMk id="4" creationId="{27CCE724-101A-3416-EB3D-B50DD3DA2A3C}"/>
          </ac:picMkLst>
        </pc:picChg>
        <pc:picChg chg="mod ord">
          <ac:chgData name="Helena Davey" userId="S::helena.davey@merton.gov.uk::b071d8a1-413f-48b5-b94e-47b923890d60" providerId="AD" clId="Web-{8FE66755-A432-4113-41DE-0D7ADB204E62}" dt="2022-05-25T14:50:51.581" v="40" actId="1076"/>
          <ac:picMkLst>
            <pc:docMk/>
            <pc:sldMk cId="2055568068" sldId="266"/>
            <ac:picMk id="5" creationId="{4B3D4BC7-BA42-0E10-7178-9781EBFA2524}"/>
          </ac:picMkLst>
        </pc:picChg>
        <pc:picChg chg="del mod">
          <ac:chgData name="Helena Davey" userId="S::helena.davey@merton.gov.uk::b071d8a1-413f-48b5-b94e-47b923890d60" providerId="AD" clId="Web-{8FE66755-A432-4113-41DE-0D7ADB204E62}" dt="2022-05-25T14:49:14.406" v="29"/>
          <ac:picMkLst>
            <pc:docMk/>
            <pc:sldMk cId="2055568068" sldId="266"/>
            <ac:picMk id="6" creationId="{4993D87C-2FA6-7E3A-1556-B8D8E5D6044F}"/>
          </ac:picMkLst>
        </pc:picChg>
      </pc:sldChg>
      <pc:sldChg chg="addSp delSp modSp delCm modCm">
        <pc:chgData name="Helena Davey" userId="S::helena.davey@merton.gov.uk::b071d8a1-413f-48b5-b94e-47b923890d60" providerId="AD" clId="Web-{8FE66755-A432-4113-41DE-0D7ADB204E62}" dt="2022-05-25T15:22:00.596" v="172"/>
        <pc:sldMkLst>
          <pc:docMk/>
          <pc:sldMk cId="1403946979" sldId="267"/>
        </pc:sldMkLst>
        <pc:spChg chg="mod">
          <ac:chgData name="Helena Davey" userId="S::helena.davey@merton.gov.uk::b071d8a1-413f-48b5-b94e-47b923890d60" providerId="AD" clId="Web-{8FE66755-A432-4113-41DE-0D7ADB204E62}" dt="2022-05-25T15:16:44.585" v="169" actId="14100"/>
          <ac:spMkLst>
            <pc:docMk/>
            <pc:sldMk cId="1403946979" sldId="267"/>
            <ac:spMk id="4" creationId="{50894710-FF5A-09A0-6E36-E699C8F3D64B}"/>
          </ac:spMkLst>
        </pc:spChg>
        <pc:spChg chg="mod">
          <ac:chgData name="Helena Davey" userId="S::helena.davey@merton.gov.uk::b071d8a1-413f-48b5-b94e-47b923890d60" providerId="AD" clId="Web-{8FE66755-A432-4113-41DE-0D7ADB204E62}" dt="2022-05-25T15:06:35.049" v="101" actId="14100"/>
          <ac:spMkLst>
            <pc:docMk/>
            <pc:sldMk cId="1403946979" sldId="267"/>
            <ac:spMk id="5" creationId="{28C63014-3E9B-9EDB-C024-1E93695EBD2C}"/>
          </ac:spMkLst>
        </pc:spChg>
        <pc:spChg chg="add del mod">
          <ac:chgData name="Helena Davey" userId="S::helena.davey@merton.gov.uk::b071d8a1-413f-48b5-b94e-47b923890d60" providerId="AD" clId="Web-{8FE66755-A432-4113-41DE-0D7ADB204E62}" dt="2022-05-25T15:21:56.846" v="171"/>
          <ac:spMkLst>
            <pc:docMk/>
            <pc:sldMk cId="1403946979" sldId="267"/>
            <ac:spMk id="6" creationId="{71227B7D-29B3-32BC-40F9-ED2E6E7A65AB}"/>
          </ac:spMkLst>
        </pc:spChg>
        <pc:spChg chg="add mod">
          <ac:chgData name="Helena Davey" userId="S::helena.davey@merton.gov.uk::b071d8a1-413f-48b5-b94e-47b923890d60" providerId="AD" clId="Web-{8FE66755-A432-4113-41DE-0D7ADB204E62}" dt="2022-05-25T15:09:15.367" v="139" actId="20577"/>
          <ac:spMkLst>
            <pc:docMk/>
            <pc:sldMk cId="1403946979" sldId="267"/>
            <ac:spMk id="8" creationId="{820766FF-984E-1283-55D4-541E1176E79E}"/>
          </ac:spMkLst>
        </pc:spChg>
        <pc:picChg chg="add mod">
          <ac:chgData name="Helena Davey" userId="S::helena.davey@merton.gov.uk::b071d8a1-413f-48b5-b94e-47b923890d60" providerId="AD" clId="Web-{8FE66755-A432-4113-41DE-0D7ADB204E62}" dt="2022-05-25T15:06:39.659" v="102" actId="14100"/>
          <ac:picMkLst>
            <pc:docMk/>
            <pc:sldMk cId="1403946979" sldId="267"/>
            <ac:picMk id="3" creationId="{06B2B785-B78C-4FAE-E068-5AB483A4BE06}"/>
          </ac:picMkLst>
        </pc:picChg>
        <pc:picChg chg="mod">
          <ac:chgData name="Helena Davey" userId="S::helena.davey@merton.gov.uk::b071d8a1-413f-48b5-b94e-47b923890d60" providerId="AD" clId="Web-{8FE66755-A432-4113-41DE-0D7ADB204E62}" dt="2022-05-25T15:09:39.868" v="143" actId="1076"/>
          <ac:picMkLst>
            <pc:docMk/>
            <pc:sldMk cId="1403946979" sldId="267"/>
            <ac:picMk id="7" creationId="{2D3113EE-D2EA-F603-E06C-C0F964371D02}"/>
          </ac:picMkLst>
        </pc:picChg>
      </pc:sldChg>
      <pc:sldChg chg="addSp delSp modSp">
        <pc:chgData name="Helena Davey" userId="S::helena.davey@merton.gov.uk::b071d8a1-413f-48b5-b94e-47b923890d60" providerId="AD" clId="Web-{8FE66755-A432-4113-41DE-0D7ADB204E62}" dt="2022-05-25T14:53:43.196" v="50" actId="1076"/>
        <pc:sldMkLst>
          <pc:docMk/>
          <pc:sldMk cId="3846886219" sldId="269"/>
        </pc:sldMkLst>
        <pc:picChg chg="add mod">
          <ac:chgData name="Helena Davey" userId="S::helena.davey@merton.gov.uk::b071d8a1-413f-48b5-b94e-47b923890d60" providerId="AD" clId="Web-{8FE66755-A432-4113-41DE-0D7ADB204E62}" dt="2022-05-25T14:53:36.977" v="49" actId="1076"/>
          <ac:picMkLst>
            <pc:docMk/>
            <pc:sldMk cId="3846886219" sldId="269"/>
            <ac:picMk id="2" creationId="{954B7200-1929-71F2-33D8-ADE0A0D98B5F}"/>
          </ac:picMkLst>
        </pc:picChg>
        <pc:picChg chg="add mod">
          <ac:chgData name="Helena Davey" userId="S::helena.davey@merton.gov.uk::b071d8a1-413f-48b5-b94e-47b923890d60" providerId="AD" clId="Web-{8FE66755-A432-4113-41DE-0D7ADB204E62}" dt="2022-05-25T14:48:43.701" v="26" actId="1076"/>
          <ac:picMkLst>
            <pc:docMk/>
            <pc:sldMk cId="3846886219" sldId="269"/>
            <ac:picMk id="3" creationId="{4698F684-67BA-AAF7-F428-30B1191010F2}"/>
          </ac:picMkLst>
        </pc:picChg>
        <pc:picChg chg="mod">
          <ac:chgData name="Helena Davey" userId="S::helena.davey@merton.gov.uk::b071d8a1-413f-48b5-b94e-47b923890d60" providerId="AD" clId="Web-{8FE66755-A432-4113-41DE-0D7ADB204E62}" dt="2022-05-25T14:46:22.790" v="5" actId="1076"/>
          <ac:picMkLst>
            <pc:docMk/>
            <pc:sldMk cId="3846886219" sldId="269"/>
            <ac:picMk id="4" creationId="{E6804B89-CEE9-DA45-F0FC-209282BC4FA5}"/>
          </ac:picMkLst>
        </pc:picChg>
        <pc:picChg chg="add mod">
          <ac:chgData name="Helena Davey" userId="S::helena.davey@merton.gov.uk::b071d8a1-413f-48b5-b94e-47b923890d60" providerId="AD" clId="Web-{8FE66755-A432-4113-41DE-0D7ADB204E62}" dt="2022-05-25T14:52:55.475" v="46" actId="14100"/>
          <ac:picMkLst>
            <pc:docMk/>
            <pc:sldMk cId="3846886219" sldId="269"/>
            <ac:picMk id="5" creationId="{93461AC3-639F-24F4-8426-8AE775E6AFB9}"/>
          </ac:picMkLst>
        </pc:picChg>
        <pc:picChg chg="mod">
          <ac:chgData name="Helena Davey" userId="S::helena.davey@merton.gov.uk::b071d8a1-413f-48b5-b94e-47b923890d60" providerId="AD" clId="Web-{8FE66755-A432-4113-41DE-0D7ADB204E62}" dt="2022-05-25T14:53:43.196" v="50" actId="1076"/>
          <ac:picMkLst>
            <pc:docMk/>
            <pc:sldMk cId="3846886219" sldId="269"/>
            <ac:picMk id="9" creationId="{FE9D7CCD-EBBB-51B3-D807-EA925C63A131}"/>
          </ac:picMkLst>
        </pc:picChg>
        <pc:picChg chg="del">
          <ac:chgData name="Helena Davey" userId="S::helena.davey@merton.gov.uk::b071d8a1-413f-48b5-b94e-47b923890d60" providerId="AD" clId="Web-{8FE66755-A432-4113-41DE-0D7ADB204E62}" dt="2022-05-25T14:48:24.591" v="20"/>
          <ac:picMkLst>
            <pc:docMk/>
            <pc:sldMk cId="3846886219" sldId="269"/>
            <ac:picMk id="11" creationId="{AF1B3107-EB20-E281-E721-94CEFDB252AC}"/>
          </ac:picMkLst>
        </pc:picChg>
      </pc:sldChg>
      <pc:sldChg chg="delSp del">
        <pc:chgData name="Helena Davey" userId="S::helena.davey@merton.gov.uk::b071d8a1-413f-48b5-b94e-47b923890d60" providerId="AD" clId="Web-{8FE66755-A432-4113-41DE-0D7ADB204E62}" dt="2022-05-25T14:48:52.124" v="27"/>
        <pc:sldMkLst>
          <pc:docMk/>
          <pc:sldMk cId="2100016770" sldId="270"/>
        </pc:sldMkLst>
        <pc:picChg chg="del">
          <ac:chgData name="Helena Davey" userId="S::helena.davey@merton.gov.uk::b071d8a1-413f-48b5-b94e-47b923890d60" providerId="AD" clId="Web-{8FE66755-A432-4113-41DE-0D7ADB204E62}" dt="2022-05-25T14:47:05.261" v="11"/>
          <ac:picMkLst>
            <pc:docMk/>
            <pc:sldMk cId="2100016770" sldId="270"/>
            <ac:picMk id="15" creationId="{F91B5F4D-A829-7182-8CF5-C1ED2776971D}"/>
          </ac:picMkLst>
        </pc:picChg>
        <pc:picChg chg="del">
          <ac:chgData name="Helena Davey" userId="S::helena.davey@merton.gov.uk::b071d8a1-413f-48b5-b94e-47b923890d60" providerId="AD" clId="Web-{8FE66755-A432-4113-41DE-0D7ADB204E62}" dt="2022-05-25T14:47:38.871" v="17"/>
          <ac:picMkLst>
            <pc:docMk/>
            <pc:sldMk cId="2100016770" sldId="270"/>
            <ac:picMk id="17" creationId="{6C40819A-EC70-B62A-6BFD-7C14E4B150C7}"/>
          </ac:picMkLst>
        </pc:picChg>
      </pc:sldChg>
      <pc:sldChg chg="modSp">
        <pc:chgData name="Helena Davey" userId="S::helena.davey@merton.gov.uk::b071d8a1-413f-48b5-b94e-47b923890d60" providerId="AD" clId="Web-{8FE66755-A432-4113-41DE-0D7ADB204E62}" dt="2022-05-25T14:56:53.233" v="68" actId="1076"/>
        <pc:sldMkLst>
          <pc:docMk/>
          <pc:sldMk cId="3562201213" sldId="272"/>
        </pc:sldMkLst>
        <pc:spChg chg="mod">
          <ac:chgData name="Helena Davey" userId="S::helena.davey@merton.gov.uk::b071d8a1-413f-48b5-b94e-47b923890d60" providerId="AD" clId="Web-{8FE66755-A432-4113-41DE-0D7ADB204E62}" dt="2022-05-25T14:56:53.233" v="68" actId="1076"/>
          <ac:spMkLst>
            <pc:docMk/>
            <pc:sldMk cId="3562201213" sldId="272"/>
            <ac:spMk id="2" creationId="{1300E927-B2EF-EFF6-4292-D0765FAD7C33}"/>
          </ac:spMkLst>
        </pc:spChg>
        <pc:spChg chg="mod">
          <ac:chgData name="Helena Davey" userId="S::helena.davey@merton.gov.uk::b071d8a1-413f-48b5-b94e-47b923890d60" providerId="AD" clId="Web-{8FE66755-A432-4113-41DE-0D7ADB204E62}" dt="2022-05-25T14:56:45.983" v="67" actId="1076"/>
          <ac:spMkLst>
            <pc:docMk/>
            <pc:sldMk cId="3562201213" sldId="272"/>
            <ac:spMk id="3" creationId="{41406717-BC21-579D-6D7D-0D101D21C4CD}"/>
          </ac:spMkLst>
        </pc:spChg>
      </pc:sldChg>
    </pc:docChg>
  </pc:docChgLst>
  <pc:docChgLst>
    <pc:chgData name="Helena Davey" userId="S::helena.davey@merton.gov.uk::b071d8a1-413f-48b5-b94e-47b923890d60" providerId="AD" clId="Web-{5C5C2FB5-545F-4B1A-0E75-CBA770E76E4C}"/>
    <pc:docChg chg="modSld">
      <pc:chgData name="Helena Davey" userId="S::helena.davey@merton.gov.uk::b071d8a1-413f-48b5-b94e-47b923890d60" providerId="AD" clId="Web-{5C5C2FB5-545F-4B1A-0E75-CBA770E76E4C}" dt="2022-05-25T16:01:57.490" v="4" actId="20577"/>
      <pc:docMkLst>
        <pc:docMk/>
      </pc:docMkLst>
      <pc:sldChg chg="modSp">
        <pc:chgData name="Helena Davey" userId="S::helena.davey@merton.gov.uk::b071d8a1-413f-48b5-b94e-47b923890d60" providerId="AD" clId="Web-{5C5C2FB5-545F-4B1A-0E75-CBA770E76E4C}" dt="2022-05-25T16:01:57.490" v="4" actId="20577"/>
        <pc:sldMkLst>
          <pc:docMk/>
          <pc:sldMk cId="109857222" sldId="256"/>
        </pc:sldMkLst>
        <pc:spChg chg="mod">
          <ac:chgData name="Helena Davey" userId="S::helena.davey@merton.gov.uk::b071d8a1-413f-48b5-b94e-47b923890d60" providerId="AD" clId="Web-{5C5C2FB5-545F-4B1A-0E75-CBA770E76E4C}" dt="2022-05-25T16:01:57.490" v="4" actId="20577"/>
          <ac:spMkLst>
            <pc:docMk/>
            <pc:sldMk cId="109857222" sldId="256"/>
            <ac:spMk id="3" creationId="{00000000-0000-0000-0000-000000000000}"/>
          </ac:spMkLst>
        </pc:spChg>
        <pc:spChg chg="mod">
          <ac:chgData name="Helena Davey" userId="S::helena.davey@merton.gov.uk::b071d8a1-413f-48b5-b94e-47b923890d60" providerId="AD" clId="Web-{5C5C2FB5-545F-4B1A-0E75-CBA770E76E4C}" dt="2022-05-25T15:57:37.547" v="1" actId="20577"/>
          <ac:spMkLst>
            <pc:docMk/>
            <pc:sldMk cId="109857222" sldId="256"/>
            <ac:spMk id="7" creationId="{8F85125A-4CCE-5A90-A0DF-34FA0C1B8022}"/>
          </ac:spMkLst>
        </pc:spChg>
      </pc:sldChg>
    </pc:docChg>
  </pc:docChgLst>
  <pc:docChgLst>
    <pc:chgData name="Helena Davey" userId="S::helena.davey@merton.gov.uk::b071d8a1-413f-48b5-b94e-47b923890d60" providerId="AD" clId="Web-{C5A75CD8-141F-84F2-3232-3988A3BC7F54}"/>
    <pc:docChg chg="modSld">
      <pc:chgData name="Helena Davey" userId="S::helena.davey@merton.gov.uk::b071d8a1-413f-48b5-b94e-47b923890d60" providerId="AD" clId="Web-{C5A75CD8-141F-84F2-3232-3988A3BC7F54}" dt="2022-05-18T09:18:47.822" v="21" actId="1076"/>
      <pc:docMkLst>
        <pc:docMk/>
      </pc:docMkLst>
      <pc:sldChg chg="modSp">
        <pc:chgData name="Helena Davey" userId="S::helena.davey@merton.gov.uk::b071d8a1-413f-48b5-b94e-47b923890d60" providerId="AD" clId="Web-{C5A75CD8-141F-84F2-3232-3988A3BC7F54}" dt="2022-05-18T09:18:47.822" v="21" actId="1076"/>
        <pc:sldMkLst>
          <pc:docMk/>
          <pc:sldMk cId="109857222" sldId="256"/>
        </pc:sldMkLst>
        <pc:spChg chg="mod">
          <ac:chgData name="Helena Davey" userId="S::helena.davey@merton.gov.uk::b071d8a1-413f-48b5-b94e-47b923890d60" providerId="AD" clId="Web-{C5A75CD8-141F-84F2-3232-3988A3BC7F54}" dt="2022-05-18T09:18:47.822" v="21" actId="1076"/>
          <ac:spMkLst>
            <pc:docMk/>
            <pc:sldMk cId="109857222" sldId="256"/>
            <ac:spMk id="3" creationId="{00000000-0000-0000-0000-000000000000}"/>
          </ac:spMkLst>
        </pc:spChg>
      </pc:sldChg>
      <pc:sldChg chg="modSp modNotes">
        <pc:chgData name="Helena Davey" userId="S::helena.davey@merton.gov.uk::b071d8a1-413f-48b5-b94e-47b923890d60" providerId="AD" clId="Web-{C5A75CD8-141F-84F2-3232-3988A3BC7F54}" dt="2022-05-18T09:15:16.754" v="14"/>
        <pc:sldMkLst>
          <pc:docMk/>
          <pc:sldMk cId="860276653" sldId="260"/>
        </pc:sldMkLst>
        <pc:spChg chg="mod">
          <ac:chgData name="Helena Davey" userId="S::helena.davey@merton.gov.uk::b071d8a1-413f-48b5-b94e-47b923890d60" providerId="AD" clId="Web-{C5A75CD8-141F-84F2-3232-3988A3BC7F54}" dt="2022-05-18T09:13:53.220" v="11" actId="1076"/>
          <ac:spMkLst>
            <pc:docMk/>
            <pc:sldMk cId="860276653" sldId="260"/>
            <ac:spMk id="4" creationId="{50894710-FF5A-09A0-6E36-E699C8F3D64B}"/>
          </ac:spMkLst>
        </pc:spChg>
        <pc:picChg chg="mod">
          <ac:chgData name="Helena Davey" userId="S::helena.davey@merton.gov.uk::b071d8a1-413f-48b5-b94e-47b923890d60" providerId="AD" clId="Web-{C5A75CD8-141F-84F2-3232-3988A3BC7F54}" dt="2022-05-18T09:14:00.642" v="12" actId="1076"/>
          <ac:picMkLst>
            <pc:docMk/>
            <pc:sldMk cId="860276653" sldId="260"/>
            <ac:picMk id="7" creationId="{2D3113EE-D2EA-F603-E06C-C0F964371D02}"/>
          </ac:picMkLst>
        </pc:picChg>
      </pc:sldChg>
      <pc:sldChg chg="addSp modSp">
        <pc:chgData name="Helena Davey" userId="S::helena.davey@merton.gov.uk::b071d8a1-413f-48b5-b94e-47b923890d60" providerId="AD" clId="Web-{C5A75CD8-141F-84F2-3232-3988A3BC7F54}" dt="2022-05-18T09:08:34.149" v="2" actId="1076"/>
        <pc:sldMkLst>
          <pc:docMk/>
          <pc:sldMk cId="2055568068" sldId="266"/>
        </pc:sldMkLst>
        <pc:picChg chg="add mod">
          <ac:chgData name="Helena Davey" userId="S::helena.davey@merton.gov.uk::b071d8a1-413f-48b5-b94e-47b923890d60" providerId="AD" clId="Web-{C5A75CD8-141F-84F2-3232-3988A3BC7F54}" dt="2022-05-18T09:08:34.149" v="2" actId="1076"/>
          <ac:picMkLst>
            <pc:docMk/>
            <pc:sldMk cId="2055568068" sldId="266"/>
            <ac:picMk id="5" creationId="{4B3D4BC7-BA42-0E10-7178-9781EBFA2524}"/>
          </ac:picMkLst>
        </pc:picChg>
      </pc:sldChg>
      <pc:sldChg chg="modSp">
        <pc:chgData name="Helena Davey" userId="S::helena.davey@merton.gov.uk::b071d8a1-413f-48b5-b94e-47b923890d60" providerId="AD" clId="Web-{C5A75CD8-141F-84F2-3232-3988A3BC7F54}" dt="2022-05-18T09:12:39.968" v="5" actId="1076"/>
        <pc:sldMkLst>
          <pc:docMk/>
          <pc:sldMk cId="1403946979" sldId="267"/>
        </pc:sldMkLst>
        <pc:picChg chg="mod">
          <ac:chgData name="Helena Davey" userId="S::helena.davey@merton.gov.uk::b071d8a1-413f-48b5-b94e-47b923890d60" providerId="AD" clId="Web-{C5A75CD8-141F-84F2-3232-3988A3BC7F54}" dt="2022-05-18T09:12:39.968" v="5" actId="1076"/>
          <ac:picMkLst>
            <pc:docMk/>
            <pc:sldMk cId="1403946979" sldId="267"/>
            <ac:picMk id="7" creationId="{2D3113EE-D2EA-F603-E06C-C0F964371D02}"/>
          </ac:picMkLst>
        </pc:picChg>
      </pc:sldChg>
      <pc:sldChg chg="modSp">
        <pc:chgData name="Helena Davey" userId="S::helena.davey@merton.gov.uk::b071d8a1-413f-48b5-b94e-47b923890d60" providerId="AD" clId="Web-{C5A75CD8-141F-84F2-3232-3988A3BC7F54}" dt="2022-05-18T09:15:54.270" v="20" actId="14100"/>
        <pc:sldMkLst>
          <pc:docMk/>
          <pc:sldMk cId="3727524637" sldId="268"/>
        </pc:sldMkLst>
        <pc:spChg chg="mod">
          <ac:chgData name="Helena Davey" userId="S::helena.davey@merton.gov.uk::b071d8a1-413f-48b5-b94e-47b923890d60" providerId="AD" clId="Web-{C5A75CD8-141F-84F2-3232-3988A3BC7F54}" dt="2022-05-18T09:15:54.270" v="20" actId="14100"/>
          <ac:spMkLst>
            <pc:docMk/>
            <pc:sldMk cId="3727524637" sldId="268"/>
            <ac:spMk id="3" creationId="{8A22ACCA-7841-AD2A-B9F3-D824D074F83C}"/>
          </ac:spMkLst>
        </pc:spChg>
      </pc:sldChg>
    </pc:docChg>
  </pc:docChgLst>
  <pc:docChgLst>
    <pc:chgData name="Maisie Davies" userId="S::maisie.davies@merton.gov.uk::fe14b35f-b1ff-413e-b797-b5ba769d4ca2" providerId="AD" clId="Web-{BC103550-E0F4-88F2-C830-AF4D254A0E8C}"/>
    <pc:docChg chg="modSld">
      <pc:chgData name="Maisie Davies" userId="S::maisie.davies@merton.gov.uk::fe14b35f-b1ff-413e-b797-b5ba769d4ca2" providerId="AD" clId="Web-{BC103550-E0F4-88F2-C830-AF4D254A0E8C}" dt="2022-05-25T15:48:47.670" v="237" actId="20577"/>
      <pc:docMkLst>
        <pc:docMk/>
      </pc:docMkLst>
      <pc:sldChg chg="modSp">
        <pc:chgData name="Maisie Davies" userId="S::maisie.davies@merton.gov.uk::fe14b35f-b1ff-413e-b797-b5ba769d4ca2" providerId="AD" clId="Web-{BC103550-E0F4-88F2-C830-AF4D254A0E8C}" dt="2022-05-25T15:48:47.670" v="237" actId="20577"/>
        <pc:sldMkLst>
          <pc:docMk/>
          <pc:sldMk cId="2055568068" sldId="266"/>
        </pc:sldMkLst>
        <pc:spChg chg="mod">
          <ac:chgData name="Maisie Davies" userId="S::maisie.davies@merton.gov.uk::fe14b35f-b1ff-413e-b797-b5ba769d4ca2" providerId="AD" clId="Web-{BC103550-E0F4-88F2-C830-AF4D254A0E8C}" dt="2022-05-25T15:48:47.670" v="237" actId="20577"/>
          <ac:spMkLst>
            <pc:docMk/>
            <pc:sldMk cId="2055568068" sldId="266"/>
            <ac:spMk id="3" creationId="{A77153D3-21AA-6667-DA0C-015E7AA84A6A}"/>
          </ac:spMkLst>
        </pc:spChg>
      </pc:sldChg>
      <pc:sldChg chg="modSp">
        <pc:chgData name="Maisie Davies" userId="S::maisie.davies@merton.gov.uk::fe14b35f-b1ff-413e-b797-b5ba769d4ca2" providerId="AD" clId="Web-{BC103550-E0F4-88F2-C830-AF4D254A0E8C}" dt="2022-05-25T15:45:22.241" v="45" actId="20577"/>
        <pc:sldMkLst>
          <pc:docMk/>
          <pc:sldMk cId="1403946979" sldId="267"/>
        </pc:sldMkLst>
        <pc:spChg chg="mod">
          <ac:chgData name="Maisie Davies" userId="S::maisie.davies@merton.gov.uk::fe14b35f-b1ff-413e-b797-b5ba769d4ca2" providerId="AD" clId="Web-{BC103550-E0F4-88F2-C830-AF4D254A0E8C}" dt="2022-05-25T15:45:22.241" v="45" actId="20577"/>
          <ac:spMkLst>
            <pc:docMk/>
            <pc:sldMk cId="1403946979" sldId="267"/>
            <ac:spMk id="4" creationId="{50894710-FF5A-09A0-6E36-E699C8F3D64B}"/>
          </ac:spMkLst>
        </pc:spChg>
      </pc:sldChg>
      <pc:sldChg chg="modSp">
        <pc:chgData name="Maisie Davies" userId="S::maisie.davies@merton.gov.uk::fe14b35f-b1ff-413e-b797-b5ba769d4ca2" providerId="AD" clId="Web-{BC103550-E0F4-88F2-C830-AF4D254A0E8C}" dt="2022-05-25T15:44:19.973" v="17" actId="20577"/>
        <pc:sldMkLst>
          <pc:docMk/>
          <pc:sldMk cId="2610978088" sldId="271"/>
        </pc:sldMkLst>
        <pc:spChg chg="mod">
          <ac:chgData name="Maisie Davies" userId="S::maisie.davies@merton.gov.uk::fe14b35f-b1ff-413e-b797-b5ba769d4ca2" providerId="AD" clId="Web-{BC103550-E0F4-88F2-C830-AF4D254A0E8C}" dt="2022-05-25T15:44:19.973" v="17" actId="20577"/>
          <ac:spMkLst>
            <pc:docMk/>
            <pc:sldMk cId="2610978088" sldId="271"/>
            <ac:spMk id="3" creationId="{41406717-BC21-579D-6D7D-0D101D21C4CD}"/>
          </ac:spMkLst>
        </pc:spChg>
      </pc:sldChg>
      <pc:sldChg chg="modSp">
        <pc:chgData name="Maisie Davies" userId="S::maisie.davies@merton.gov.uk::fe14b35f-b1ff-413e-b797-b5ba769d4ca2" providerId="AD" clId="Web-{BC103550-E0F4-88F2-C830-AF4D254A0E8C}" dt="2022-05-25T15:48:16.997" v="193" actId="1076"/>
        <pc:sldMkLst>
          <pc:docMk/>
          <pc:sldMk cId="3562201213" sldId="272"/>
        </pc:sldMkLst>
        <pc:spChg chg="mod">
          <ac:chgData name="Maisie Davies" userId="S::maisie.davies@merton.gov.uk::fe14b35f-b1ff-413e-b797-b5ba769d4ca2" providerId="AD" clId="Web-{BC103550-E0F4-88F2-C830-AF4D254A0E8C}" dt="2022-05-25T15:48:16.997" v="193" actId="1076"/>
          <ac:spMkLst>
            <pc:docMk/>
            <pc:sldMk cId="3562201213" sldId="272"/>
            <ac:spMk id="3" creationId="{41406717-BC21-579D-6D7D-0D101D21C4CD}"/>
          </ac:spMkLst>
        </pc:spChg>
        <pc:picChg chg="mod">
          <ac:chgData name="Maisie Davies" userId="S::maisie.davies@merton.gov.uk::fe14b35f-b1ff-413e-b797-b5ba769d4ca2" providerId="AD" clId="Web-{BC103550-E0F4-88F2-C830-AF4D254A0E8C}" dt="2022-05-25T15:47:11.713" v="99" actId="14100"/>
          <ac:picMkLst>
            <pc:docMk/>
            <pc:sldMk cId="3562201213" sldId="272"/>
            <ac:picMk id="4" creationId="{B61D74B8-DB21-2B56-6888-A3E59F56DD4B}"/>
          </ac:picMkLst>
        </pc:picChg>
      </pc:sldChg>
    </pc:docChg>
  </pc:docChgLst>
  <pc:docChgLst>
    <pc:chgData name="Helena Davey" userId="S::helena.davey@merton.gov.uk::b071d8a1-413f-48b5-b94e-47b923890d60" providerId="AD" clId="Web-{F3F1C96E-64D0-EFA1-52D1-9BC2BBB58AA7}"/>
    <pc:docChg chg="modSld">
      <pc:chgData name="Helena Davey" userId="S::helena.davey@merton.gov.uk::b071d8a1-413f-48b5-b94e-47b923890d60" providerId="AD" clId="Web-{F3F1C96E-64D0-EFA1-52D1-9BC2BBB58AA7}" dt="2022-05-25T15:31:44.053" v="18" actId="1076"/>
      <pc:docMkLst>
        <pc:docMk/>
      </pc:docMkLst>
      <pc:sldChg chg="modSp modNotes">
        <pc:chgData name="Helena Davey" userId="S::helena.davey@merton.gov.uk::b071d8a1-413f-48b5-b94e-47b923890d60" providerId="AD" clId="Web-{F3F1C96E-64D0-EFA1-52D1-9BC2BBB58AA7}" dt="2022-05-25T15:31:08.894" v="14"/>
        <pc:sldMkLst>
          <pc:docMk/>
          <pc:sldMk cId="1403946979" sldId="267"/>
        </pc:sldMkLst>
        <pc:spChg chg="mod">
          <ac:chgData name="Helena Davey" userId="S::helena.davey@merton.gov.uk::b071d8a1-413f-48b5-b94e-47b923890d60" providerId="AD" clId="Web-{F3F1C96E-64D0-EFA1-52D1-9BC2BBB58AA7}" dt="2022-05-25T15:28:55.542" v="2" actId="20577"/>
          <ac:spMkLst>
            <pc:docMk/>
            <pc:sldMk cId="1403946979" sldId="267"/>
            <ac:spMk id="4" creationId="{50894710-FF5A-09A0-6E36-E699C8F3D64B}"/>
          </ac:spMkLst>
        </pc:spChg>
      </pc:sldChg>
      <pc:sldChg chg="modSp">
        <pc:chgData name="Helena Davey" userId="S::helena.davey@merton.gov.uk::b071d8a1-413f-48b5-b94e-47b923890d60" providerId="AD" clId="Web-{F3F1C96E-64D0-EFA1-52D1-9BC2BBB58AA7}" dt="2022-05-25T15:31:44.053" v="18" actId="1076"/>
        <pc:sldMkLst>
          <pc:docMk/>
          <pc:sldMk cId="2610978088" sldId="271"/>
        </pc:sldMkLst>
        <pc:spChg chg="mod">
          <ac:chgData name="Helena Davey" userId="S::helena.davey@merton.gov.uk::b071d8a1-413f-48b5-b94e-47b923890d60" providerId="AD" clId="Web-{F3F1C96E-64D0-EFA1-52D1-9BC2BBB58AA7}" dt="2022-05-25T15:31:44.053" v="18" actId="1076"/>
          <ac:spMkLst>
            <pc:docMk/>
            <pc:sldMk cId="2610978088" sldId="271"/>
            <ac:spMk id="3" creationId="{41406717-BC21-579D-6D7D-0D101D21C4CD}"/>
          </ac:spMkLst>
        </pc:spChg>
      </pc:sldChg>
    </pc:docChg>
  </pc:docChgLst>
  <pc:docChgLst>
    <pc:chgData name="Maisie Davies" userId="S::maisie.davies@merton.gov.uk::fe14b35f-b1ff-413e-b797-b5ba769d4ca2" providerId="AD" clId="Web-{FFB803B2-999E-FAB7-027E-9A7767A3AE61}"/>
    <pc:docChg chg="addSld delSld modSld sldOrd">
      <pc:chgData name="Maisie Davies" userId="S::maisie.davies@merton.gov.uk::fe14b35f-b1ff-413e-b797-b5ba769d4ca2" providerId="AD" clId="Web-{FFB803B2-999E-FAB7-027E-9A7767A3AE61}" dt="2022-05-20T11:42:36.986" v="1137"/>
      <pc:docMkLst>
        <pc:docMk/>
      </pc:docMkLst>
      <pc:sldChg chg="modSp">
        <pc:chgData name="Maisie Davies" userId="S::maisie.davies@merton.gov.uk::fe14b35f-b1ff-413e-b797-b5ba769d4ca2" providerId="AD" clId="Web-{FFB803B2-999E-FAB7-027E-9A7767A3AE61}" dt="2022-05-20T11:31:49.858" v="1068" actId="20577"/>
        <pc:sldMkLst>
          <pc:docMk/>
          <pc:sldMk cId="109857222" sldId="256"/>
        </pc:sldMkLst>
        <pc:spChg chg="mod">
          <ac:chgData name="Maisie Davies" userId="S::maisie.davies@merton.gov.uk::fe14b35f-b1ff-413e-b797-b5ba769d4ca2" providerId="AD" clId="Web-{FFB803B2-999E-FAB7-027E-9A7767A3AE61}" dt="2022-05-20T11:31:49.858" v="1068" actId="20577"/>
          <ac:spMkLst>
            <pc:docMk/>
            <pc:sldMk cId="109857222" sldId="256"/>
            <ac:spMk id="3" creationId="{00000000-0000-0000-0000-000000000000}"/>
          </ac:spMkLst>
        </pc:spChg>
        <pc:spChg chg="mod">
          <ac:chgData name="Maisie Davies" userId="S::maisie.davies@merton.gov.uk::fe14b35f-b1ff-413e-b797-b5ba769d4ca2" providerId="AD" clId="Web-{FFB803B2-999E-FAB7-027E-9A7767A3AE61}" dt="2022-05-20T11:04:49.342" v="52" actId="1076"/>
          <ac:spMkLst>
            <pc:docMk/>
            <pc:sldMk cId="109857222" sldId="256"/>
            <ac:spMk id="7" creationId="{8F85125A-4CCE-5A90-A0DF-34FA0C1B8022}"/>
          </ac:spMkLst>
        </pc:spChg>
        <pc:picChg chg="mod">
          <ac:chgData name="Maisie Davies" userId="S::maisie.davies@merton.gov.uk::fe14b35f-b1ff-413e-b797-b5ba769d4ca2" providerId="AD" clId="Web-{FFB803B2-999E-FAB7-027E-9A7767A3AE61}" dt="2022-05-20T11:04:46.779" v="51" actId="1076"/>
          <ac:picMkLst>
            <pc:docMk/>
            <pc:sldMk cId="109857222" sldId="256"/>
            <ac:picMk id="4" creationId="{B8E181BB-F005-7824-4933-79E8A485FCAF}"/>
          </ac:picMkLst>
        </pc:picChg>
      </pc:sldChg>
      <pc:sldChg chg="modSp ord">
        <pc:chgData name="Maisie Davies" userId="S::maisie.davies@merton.gov.uk::fe14b35f-b1ff-413e-b797-b5ba769d4ca2" providerId="AD" clId="Web-{FFB803B2-999E-FAB7-027E-9A7767A3AE61}" dt="2022-05-20T11:14:49.562" v="414" actId="20577"/>
        <pc:sldMkLst>
          <pc:docMk/>
          <pc:sldMk cId="860276653" sldId="260"/>
        </pc:sldMkLst>
        <pc:spChg chg="mod">
          <ac:chgData name="Maisie Davies" userId="S::maisie.davies@merton.gov.uk::fe14b35f-b1ff-413e-b797-b5ba769d4ca2" providerId="AD" clId="Web-{FFB803B2-999E-FAB7-027E-9A7767A3AE61}" dt="2022-05-20T11:14:49.562" v="414" actId="20577"/>
          <ac:spMkLst>
            <pc:docMk/>
            <pc:sldMk cId="860276653" sldId="260"/>
            <ac:spMk id="4" creationId="{50894710-FF5A-09A0-6E36-E699C8F3D64B}"/>
          </ac:spMkLst>
        </pc:spChg>
      </pc:sldChg>
      <pc:sldChg chg="modSp">
        <pc:chgData name="Maisie Davies" userId="S::maisie.davies@merton.gov.uk::fe14b35f-b1ff-413e-b797-b5ba769d4ca2" providerId="AD" clId="Web-{FFB803B2-999E-FAB7-027E-9A7767A3AE61}" dt="2022-05-20T11:06:05.938" v="83" actId="20577"/>
        <pc:sldMkLst>
          <pc:docMk/>
          <pc:sldMk cId="2707906691" sldId="263"/>
        </pc:sldMkLst>
        <pc:spChg chg="mod">
          <ac:chgData name="Maisie Davies" userId="S::maisie.davies@merton.gov.uk::fe14b35f-b1ff-413e-b797-b5ba769d4ca2" providerId="AD" clId="Web-{FFB803B2-999E-FAB7-027E-9A7767A3AE61}" dt="2022-05-20T11:06:05.938" v="83" actId="20577"/>
          <ac:spMkLst>
            <pc:docMk/>
            <pc:sldMk cId="2707906691" sldId="263"/>
            <ac:spMk id="3" creationId="{41406717-BC21-579D-6D7D-0D101D21C4CD}"/>
          </ac:spMkLst>
        </pc:spChg>
      </pc:sldChg>
      <pc:sldChg chg="addSp delSp modSp">
        <pc:chgData name="Maisie Davies" userId="S::maisie.davies@merton.gov.uk::fe14b35f-b1ff-413e-b797-b5ba769d4ca2" providerId="AD" clId="Web-{FFB803B2-999E-FAB7-027E-9A7767A3AE61}" dt="2022-05-20T11:39:40.434" v="1133" actId="14100"/>
        <pc:sldMkLst>
          <pc:docMk/>
          <pc:sldMk cId="2055568068" sldId="266"/>
        </pc:sldMkLst>
        <pc:spChg chg="mod">
          <ac:chgData name="Maisie Davies" userId="S::maisie.davies@merton.gov.uk::fe14b35f-b1ff-413e-b797-b5ba769d4ca2" providerId="AD" clId="Web-{FFB803B2-999E-FAB7-027E-9A7767A3AE61}" dt="2022-05-20T11:39:40.434" v="1133" actId="14100"/>
          <ac:spMkLst>
            <pc:docMk/>
            <pc:sldMk cId="2055568068" sldId="266"/>
            <ac:spMk id="3" creationId="{A77153D3-21AA-6667-DA0C-015E7AA84A6A}"/>
          </ac:spMkLst>
        </pc:spChg>
        <pc:picChg chg="add del mod">
          <ac:chgData name="Maisie Davies" userId="S::maisie.davies@merton.gov.uk::fe14b35f-b1ff-413e-b797-b5ba769d4ca2" providerId="AD" clId="Web-{FFB803B2-999E-FAB7-027E-9A7767A3AE61}" dt="2022-05-20T11:38:51.307" v="1130"/>
          <ac:picMkLst>
            <pc:docMk/>
            <pc:sldMk cId="2055568068" sldId="266"/>
            <ac:picMk id="4" creationId="{901D924F-45CA-AB16-9BC3-05C64AFCDDE3}"/>
          </ac:picMkLst>
        </pc:picChg>
        <pc:picChg chg="add mod">
          <ac:chgData name="Maisie Davies" userId="S::maisie.davies@merton.gov.uk::fe14b35f-b1ff-413e-b797-b5ba769d4ca2" providerId="AD" clId="Web-{FFB803B2-999E-FAB7-027E-9A7767A3AE61}" dt="2022-05-20T11:39:36.652" v="1132" actId="1076"/>
          <ac:picMkLst>
            <pc:docMk/>
            <pc:sldMk cId="2055568068" sldId="266"/>
            <ac:picMk id="6" creationId="{4993D87C-2FA6-7E3A-1556-B8D8E5D6044F}"/>
          </ac:picMkLst>
        </pc:picChg>
      </pc:sldChg>
      <pc:sldChg chg="modSp ord addCm modCm">
        <pc:chgData name="Maisie Davies" userId="S::maisie.davies@merton.gov.uk::fe14b35f-b1ff-413e-b797-b5ba769d4ca2" providerId="AD" clId="Web-{FFB803B2-999E-FAB7-027E-9A7767A3AE61}" dt="2022-05-20T11:17:52.708" v="440" actId="20577"/>
        <pc:sldMkLst>
          <pc:docMk/>
          <pc:sldMk cId="1403946979" sldId="267"/>
        </pc:sldMkLst>
        <pc:spChg chg="mod">
          <ac:chgData name="Maisie Davies" userId="S::maisie.davies@merton.gov.uk::fe14b35f-b1ff-413e-b797-b5ba769d4ca2" providerId="AD" clId="Web-{FFB803B2-999E-FAB7-027E-9A7767A3AE61}" dt="2022-05-20T11:17:52.708" v="440" actId="20577"/>
          <ac:spMkLst>
            <pc:docMk/>
            <pc:sldMk cId="1403946979" sldId="267"/>
            <ac:spMk id="4" creationId="{50894710-FF5A-09A0-6E36-E699C8F3D64B}"/>
          </ac:spMkLst>
        </pc:spChg>
      </pc:sldChg>
      <pc:sldChg chg="modSp ord">
        <pc:chgData name="Maisie Davies" userId="S::maisie.davies@merton.gov.uk::fe14b35f-b1ff-413e-b797-b5ba769d4ca2" providerId="AD" clId="Web-{FFB803B2-999E-FAB7-027E-9A7767A3AE61}" dt="2022-05-20T11:10:18.633" v="321" actId="20577"/>
        <pc:sldMkLst>
          <pc:docMk/>
          <pc:sldMk cId="3727524637" sldId="268"/>
        </pc:sldMkLst>
        <pc:spChg chg="mod">
          <ac:chgData name="Maisie Davies" userId="S::maisie.davies@merton.gov.uk::fe14b35f-b1ff-413e-b797-b5ba769d4ca2" providerId="AD" clId="Web-{FFB803B2-999E-FAB7-027E-9A7767A3AE61}" dt="2022-05-20T11:10:18.633" v="321" actId="20577"/>
          <ac:spMkLst>
            <pc:docMk/>
            <pc:sldMk cId="3727524637" sldId="268"/>
            <ac:spMk id="2" creationId="{1B51001A-7F36-3DFC-8659-05C2B5C6BBAE}"/>
          </ac:spMkLst>
        </pc:spChg>
      </pc:sldChg>
      <pc:sldChg chg="ord addCm">
        <pc:chgData name="Maisie Davies" userId="S::maisie.davies@merton.gov.uk::fe14b35f-b1ff-413e-b797-b5ba769d4ca2" providerId="AD" clId="Web-{FFB803B2-999E-FAB7-027E-9A7767A3AE61}" dt="2022-05-20T11:41:54.110" v="1136"/>
        <pc:sldMkLst>
          <pc:docMk/>
          <pc:sldMk cId="3846886219" sldId="269"/>
        </pc:sldMkLst>
      </pc:sldChg>
      <pc:sldChg chg="ord addCm">
        <pc:chgData name="Maisie Davies" userId="S::maisie.davies@merton.gov.uk::fe14b35f-b1ff-413e-b797-b5ba769d4ca2" providerId="AD" clId="Web-{FFB803B2-999E-FAB7-027E-9A7767A3AE61}" dt="2022-05-20T11:42:36.986" v="1137"/>
        <pc:sldMkLst>
          <pc:docMk/>
          <pc:sldMk cId="2100016770" sldId="270"/>
        </pc:sldMkLst>
      </pc:sldChg>
      <pc:sldChg chg="new del">
        <pc:chgData name="Maisie Davies" userId="S::maisie.davies@merton.gov.uk::fe14b35f-b1ff-413e-b797-b5ba769d4ca2" providerId="AD" clId="Web-{FFB803B2-999E-FAB7-027E-9A7767A3AE61}" dt="2022-05-20T11:06:59.252" v="86"/>
        <pc:sldMkLst>
          <pc:docMk/>
          <pc:sldMk cId="1055765200" sldId="271"/>
        </pc:sldMkLst>
      </pc:sldChg>
      <pc:sldChg chg="modSp add ord replId">
        <pc:chgData name="Maisie Davies" userId="S::maisie.davies@merton.gov.uk::fe14b35f-b1ff-413e-b797-b5ba769d4ca2" providerId="AD" clId="Web-{FFB803B2-999E-FAB7-027E-9A7767A3AE61}" dt="2022-05-20T11:36:18.475" v="1128" actId="20577"/>
        <pc:sldMkLst>
          <pc:docMk/>
          <pc:sldMk cId="2610978088" sldId="271"/>
        </pc:sldMkLst>
        <pc:spChg chg="mod">
          <ac:chgData name="Maisie Davies" userId="S::maisie.davies@merton.gov.uk::fe14b35f-b1ff-413e-b797-b5ba769d4ca2" providerId="AD" clId="Web-{FFB803B2-999E-FAB7-027E-9A7767A3AE61}" dt="2022-05-20T11:07:26.065" v="105" actId="20577"/>
          <ac:spMkLst>
            <pc:docMk/>
            <pc:sldMk cId="2610978088" sldId="271"/>
            <ac:spMk id="2" creationId="{1300E927-B2EF-EFF6-4292-D0765FAD7C33}"/>
          </ac:spMkLst>
        </pc:spChg>
        <pc:spChg chg="mod">
          <ac:chgData name="Maisie Davies" userId="S::maisie.davies@merton.gov.uk::fe14b35f-b1ff-413e-b797-b5ba769d4ca2" providerId="AD" clId="Web-{FFB803B2-999E-FAB7-027E-9A7767A3AE61}" dt="2022-05-20T11:36:18.475" v="1128" actId="20577"/>
          <ac:spMkLst>
            <pc:docMk/>
            <pc:sldMk cId="2610978088" sldId="271"/>
            <ac:spMk id="3" creationId="{41406717-BC21-579D-6D7D-0D101D21C4CD}"/>
          </ac:spMkLst>
        </pc:spChg>
      </pc:sldChg>
      <pc:sldChg chg="new del">
        <pc:chgData name="Maisie Davies" userId="S::maisie.davies@merton.gov.uk::fe14b35f-b1ff-413e-b797-b5ba769d4ca2" providerId="AD" clId="Web-{FFB803B2-999E-FAB7-027E-9A7767A3AE61}" dt="2022-05-20T11:11:28.838" v="338"/>
        <pc:sldMkLst>
          <pc:docMk/>
          <pc:sldMk cId="1432169489" sldId="272"/>
        </pc:sldMkLst>
      </pc:sldChg>
      <pc:sldChg chg="addSp delSp modSp add mod replId setBg">
        <pc:chgData name="Maisie Davies" userId="S::maisie.davies@merton.gov.uk::fe14b35f-b1ff-413e-b797-b5ba769d4ca2" providerId="AD" clId="Web-{FFB803B2-999E-FAB7-027E-9A7767A3AE61}" dt="2022-05-20T11:40:21.357" v="1135"/>
        <pc:sldMkLst>
          <pc:docMk/>
          <pc:sldMk cId="3562201213" sldId="272"/>
        </pc:sldMkLst>
        <pc:spChg chg="mod">
          <ac:chgData name="Maisie Davies" userId="S::maisie.davies@merton.gov.uk::fe14b35f-b1ff-413e-b797-b5ba769d4ca2" providerId="AD" clId="Web-{FFB803B2-999E-FAB7-027E-9A7767A3AE61}" dt="2022-05-20T11:40:21.357" v="1135"/>
          <ac:spMkLst>
            <pc:docMk/>
            <pc:sldMk cId="3562201213" sldId="272"/>
            <ac:spMk id="2" creationId="{1300E927-B2EF-EFF6-4292-D0765FAD7C33}"/>
          </ac:spMkLst>
        </pc:spChg>
        <pc:spChg chg="mod">
          <ac:chgData name="Maisie Davies" userId="S::maisie.davies@merton.gov.uk::fe14b35f-b1ff-413e-b797-b5ba769d4ca2" providerId="AD" clId="Web-{FFB803B2-999E-FAB7-027E-9A7767A3AE61}" dt="2022-05-20T11:40:21.357" v="1135"/>
          <ac:spMkLst>
            <pc:docMk/>
            <pc:sldMk cId="3562201213" sldId="272"/>
            <ac:spMk id="3" creationId="{41406717-BC21-579D-6D7D-0D101D21C4CD}"/>
          </ac:spMkLst>
        </pc:spChg>
        <pc:spChg chg="add del">
          <ac:chgData name="Maisie Davies" userId="S::maisie.davies@merton.gov.uk::fe14b35f-b1ff-413e-b797-b5ba769d4ca2" providerId="AD" clId="Web-{FFB803B2-999E-FAB7-027E-9A7767A3AE61}" dt="2022-05-20T11:40:21.357" v="1135"/>
          <ac:spMkLst>
            <pc:docMk/>
            <pc:sldMk cId="3562201213" sldId="272"/>
            <ac:spMk id="9" creationId="{59A309A7-1751-4ABE-A3C1-EEC40366AD89}"/>
          </ac:spMkLst>
        </pc:spChg>
        <pc:spChg chg="add del">
          <ac:chgData name="Maisie Davies" userId="S::maisie.davies@merton.gov.uk::fe14b35f-b1ff-413e-b797-b5ba769d4ca2" providerId="AD" clId="Web-{FFB803B2-999E-FAB7-027E-9A7767A3AE61}" dt="2022-05-20T11:40:21.357" v="1135"/>
          <ac:spMkLst>
            <pc:docMk/>
            <pc:sldMk cId="3562201213" sldId="272"/>
            <ac:spMk id="11" creationId="{967D8EB6-EAE1-4F9C-B398-83321E287204}"/>
          </ac:spMkLst>
        </pc:spChg>
        <pc:picChg chg="mod">
          <ac:chgData name="Maisie Davies" userId="S::maisie.davies@merton.gov.uk::fe14b35f-b1ff-413e-b797-b5ba769d4ca2" providerId="AD" clId="Web-{FFB803B2-999E-FAB7-027E-9A7767A3AE61}" dt="2022-05-20T11:40:21.357" v="1135"/>
          <ac:picMkLst>
            <pc:docMk/>
            <pc:sldMk cId="3562201213" sldId="272"/>
            <ac:picMk id="4" creationId="{B61D74B8-DB21-2B56-6888-A3E59F56DD4B}"/>
          </ac:picMkLst>
        </pc:picChg>
      </pc:sldChg>
    </pc:docChg>
  </pc:docChgLst>
  <pc:docChgLst>
    <pc:chgData name="Helena Davey" userId="S::helena.davey@merton.gov.uk::b071d8a1-413f-48b5-b94e-47b923890d60" providerId="AD" clId="Web-{74BEA4EB-526E-010A-BC79-5A7124F476E0}"/>
    <pc:docChg chg="addSld delSld modSld sldOrd">
      <pc:chgData name="Helena Davey" userId="S::helena.davey@merton.gov.uk::b071d8a1-413f-48b5-b94e-47b923890d60" providerId="AD" clId="Web-{74BEA4EB-526E-010A-BC79-5A7124F476E0}" dt="2022-05-16T16:54:50.120" v="1602"/>
      <pc:docMkLst>
        <pc:docMk/>
      </pc:docMkLst>
      <pc:sldChg chg="addSp delSp modSp mod setBg delCm">
        <pc:chgData name="Helena Davey" userId="S::helena.davey@merton.gov.uk::b071d8a1-413f-48b5-b94e-47b923890d60" providerId="AD" clId="Web-{74BEA4EB-526E-010A-BC79-5A7124F476E0}" dt="2022-05-16T11:57:30.061" v="805" actId="20577"/>
        <pc:sldMkLst>
          <pc:docMk/>
          <pc:sldMk cId="109857222" sldId="256"/>
        </pc:sldMkLst>
        <pc:spChg chg="del mod">
          <ac:chgData name="Helena Davey" userId="S::helena.davey@merton.gov.uk::b071d8a1-413f-48b5-b94e-47b923890d60" providerId="AD" clId="Web-{74BEA4EB-526E-010A-BC79-5A7124F476E0}" dt="2022-05-16T09:07:33.155" v="13"/>
          <ac:spMkLst>
            <pc:docMk/>
            <pc:sldMk cId="109857222" sldId="256"/>
            <ac:spMk id="2" creationId="{00000000-0000-0000-0000-000000000000}"/>
          </ac:spMkLst>
        </pc:spChg>
        <pc:spChg chg="mod">
          <ac:chgData name="Helena Davey" userId="S::helena.davey@merton.gov.uk::b071d8a1-413f-48b5-b94e-47b923890d60" providerId="AD" clId="Web-{74BEA4EB-526E-010A-BC79-5A7124F476E0}" dt="2022-05-16T11:52:17.491" v="733" actId="1076"/>
          <ac:spMkLst>
            <pc:docMk/>
            <pc:sldMk cId="109857222" sldId="256"/>
            <ac:spMk id="3" creationId="{00000000-0000-0000-0000-000000000000}"/>
          </ac:spMkLst>
        </pc:spChg>
        <pc:spChg chg="add del mod">
          <ac:chgData name="Helena Davey" userId="S::helena.davey@merton.gov.uk::b071d8a1-413f-48b5-b94e-47b923890d60" providerId="AD" clId="Web-{74BEA4EB-526E-010A-BC79-5A7124F476E0}" dt="2022-05-16T11:52:27.163" v="734"/>
          <ac:spMkLst>
            <pc:docMk/>
            <pc:sldMk cId="109857222" sldId="256"/>
            <ac:spMk id="5" creationId="{CD73D259-BA9A-DD4B-E1B4-D98F5E64EC47}"/>
          </ac:spMkLst>
        </pc:spChg>
        <pc:spChg chg="add del mod ord">
          <ac:chgData name="Helena Davey" userId="S::helena.davey@merton.gov.uk::b071d8a1-413f-48b5-b94e-47b923890d60" providerId="AD" clId="Web-{74BEA4EB-526E-010A-BC79-5A7124F476E0}" dt="2022-05-16T11:52:09.694" v="732"/>
          <ac:spMkLst>
            <pc:docMk/>
            <pc:sldMk cId="109857222" sldId="256"/>
            <ac:spMk id="6" creationId="{98A72902-2AB7-3C8F-610F-354138B6E88A}"/>
          </ac:spMkLst>
        </pc:spChg>
        <pc:spChg chg="add mod">
          <ac:chgData name="Helena Davey" userId="S::helena.davey@merton.gov.uk::b071d8a1-413f-48b5-b94e-47b923890d60" providerId="AD" clId="Web-{74BEA4EB-526E-010A-BC79-5A7124F476E0}" dt="2022-05-16T11:57:30.061" v="805" actId="20577"/>
          <ac:spMkLst>
            <pc:docMk/>
            <pc:sldMk cId="109857222" sldId="256"/>
            <ac:spMk id="7" creationId="{8F85125A-4CCE-5A90-A0DF-34FA0C1B8022}"/>
          </ac:spMkLst>
        </pc:spChg>
        <pc:spChg chg="add">
          <ac:chgData name="Helena Davey" userId="S::helena.davey@merton.gov.uk::b071d8a1-413f-48b5-b94e-47b923890d60" providerId="AD" clId="Web-{74BEA4EB-526E-010A-BC79-5A7124F476E0}" dt="2022-05-16T11:50:14.316" v="720"/>
          <ac:spMkLst>
            <pc:docMk/>
            <pc:sldMk cId="109857222" sldId="256"/>
            <ac:spMk id="11" creationId="{23D09407-53BC-485E-B4CE-BC5E4FC4B25B}"/>
          </ac:spMkLst>
        </pc:spChg>
        <pc:spChg chg="add">
          <ac:chgData name="Helena Davey" userId="S::helena.davey@merton.gov.uk::b071d8a1-413f-48b5-b94e-47b923890d60" providerId="AD" clId="Web-{74BEA4EB-526E-010A-BC79-5A7124F476E0}" dt="2022-05-16T11:50:14.316" v="720"/>
          <ac:spMkLst>
            <pc:docMk/>
            <pc:sldMk cId="109857222" sldId="256"/>
            <ac:spMk id="13" creationId="{921DB988-49FC-4608-B0A2-E2F3A4019041}"/>
          </ac:spMkLst>
        </pc:spChg>
        <pc:grpChg chg="add">
          <ac:chgData name="Helena Davey" userId="S::helena.davey@merton.gov.uk::b071d8a1-413f-48b5-b94e-47b923890d60" providerId="AD" clId="Web-{74BEA4EB-526E-010A-BC79-5A7124F476E0}" dt="2022-05-16T11:50:14.316" v="720"/>
          <ac:grpSpMkLst>
            <pc:docMk/>
            <pc:sldMk cId="109857222" sldId="256"/>
            <ac:grpSpMk id="15" creationId="{E9B930FD-8671-4C4C-ADCF-73AC1D0CD417}"/>
          </ac:grpSpMkLst>
        </pc:grpChg>
        <pc:grpChg chg="add">
          <ac:chgData name="Helena Davey" userId="S::helena.davey@merton.gov.uk::b071d8a1-413f-48b5-b94e-47b923890d60" providerId="AD" clId="Web-{74BEA4EB-526E-010A-BC79-5A7124F476E0}" dt="2022-05-16T11:50:14.316" v="720"/>
          <ac:grpSpMkLst>
            <pc:docMk/>
            <pc:sldMk cId="109857222" sldId="256"/>
            <ac:grpSpMk id="21" creationId="{383C2651-AE0C-4AE4-8725-E2F9414FE219}"/>
          </ac:grpSpMkLst>
        </pc:grpChg>
        <pc:picChg chg="mod">
          <ac:chgData name="Helena Davey" userId="S::helena.davey@merton.gov.uk::b071d8a1-413f-48b5-b94e-47b923890d60" providerId="AD" clId="Web-{74BEA4EB-526E-010A-BC79-5A7124F476E0}" dt="2022-05-16T11:50:27.441" v="722" actId="14100"/>
          <ac:picMkLst>
            <pc:docMk/>
            <pc:sldMk cId="109857222" sldId="256"/>
            <ac:picMk id="4" creationId="{B8E181BB-F005-7824-4933-79E8A485FCAF}"/>
          </ac:picMkLst>
        </pc:picChg>
      </pc:sldChg>
      <pc:sldChg chg="addSp delSp modSp modNotes">
        <pc:chgData name="Helena Davey" userId="S::helena.davey@merton.gov.uk::b071d8a1-413f-48b5-b94e-47b923890d60" providerId="AD" clId="Web-{74BEA4EB-526E-010A-BC79-5A7124F476E0}" dt="2022-05-16T16:23:15.395" v="1456"/>
        <pc:sldMkLst>
          <pc:docMk/>
          <pc:sldMk cId="860276653" sldId="260"/>
        </pc:sldMkLst>
        <pc:spChg chg="mod">
          <ac:chgData name="Helena Davey" userId="S::helena.davey@merton.gov.uk::b071d8a1-413f-48b5-b94e-47b923890d60" providerId="AD" clId="Web-{74BEA4EB-526E-010A-BC79-5A7124F476E0}" dt="2022-05-16T11:31:29.178" v="448" actId="14100"/>
          <ac:spMkLst>
            <pc:docMk/>
            <pc:sldMk cId="860276653" sldId="260"/>
            <ac:spMk id="2" creationId="{00000000-0000-0000-0000-000000000000}"/>
          </ac:spMkLst>
        </pc:spChg>
        <pc:spChg chg="add del mod">
          <ac:chgData name="Helena Davey" userId="S::helena.davey@merton.gov.uk::b071d8a1-413f-48b5-b94e-47b923890d60" providerId="AD" clId="Web-{74BEA4EB-526E-010A-BC79-5A7124F476E0}" dt="2022-05-16T11:09:57.146" v="287"/>
          <ac:spMkLst>
            <pc:docMk/>
            <pc:sldMk cId="860276653" sldId="260"/>
            <ac:spMk id="3" creationId="{47489AC1-A836-38C8-5F8D-209DE7F4CBF5}"/>
          </ac:spMkLst>
        </pc:spChg>
        <pc:spChg chg="add mod">
          <ac:chgData name="Helena Davey" userId="S::helena.davey@merton.gov.uk::b071d8a1-413f-48b5-b94e-47b923890d60" providerId="AD" clId="Web-{74BEA4EB-526E-010A-BC79-5A7124F476E0}" dt="2022-05-16T15:53:27.595" v="1013" actId="20577"/>
          <ac:spMkLst>
            <pc:docMk/>
            <pc:sldMk cId="860276653" sldId="260"/>
            <ac:spMk id="4" creationId="{50894710-FF5A-09A0-6E36-E699C8F3D64B}"/>
          </ac:spMkLst>
        </pc:spChg>
        <pc:spChg chg="mod">
          <ac:chgData name="Helena Davey" userId="S::helena.davey@merton.gov.uk::b071d8a1-413f-48b5-b94e-47b923890d60" providerId="AD" clId="Web-{74BEA4EB-526E-010A-BC79-5A7124F476E0}" dt="2022-05-16T11:09:23.488" v="283" actId="20577"/>
          <ac:spMkLst>
            <pc:docMk/>
            <pc:sldMk cId="860276653" sldId="260"/>
            <ac:spMk id="5" creationId="{28C63014-3E9B-9EDB-C024-1E93695EBD2C}"/>
          </ac:spMkLst>
        </pc:spChg>
        <pc:picChg chg="mod">
          <ac:chgData name="Helena Davey" userId="S::helena.davey@merton.gov.uk::b071d8a1-413f-48b5-b94e-47b923890d60" providerId="AD" clId="Web-{74BEA4EB-526E-010A-BC79-5A7124F476E0}" dt="2022-05-16T15:53:39.798" v="1014" actId="1076"/>
          <ac:picMkLst>
            <pc:docMk/>
            <pc:sldMk cId="860276653" sldId="260"/>
            <ac:picMk id="7" creationId="{2D3113EE-D2EA-F603-E06C-C0F964371D02}"/>
          </ac:picMkLst>
        </pc:picChg>
      </pc:sldChg>
      <pc:sldChg chg="del">
        <pc:chgData name="Helena Davey" userId="S::helena.davey@merton.gov.uk::b071d8a1-413f-48b5-b94e-47b923890d60" providerId="AD" clId="Web-{74BEA4EB-526E-010A-BC79-5A7124F476E0}" dt="2022-05-16T11:32:09.226" v="452"/>
        <pc:sldMkLst>
          <pc:docMk/>
          <pc:sldMk cId="153156416" sldId="261"/>
        </pc:sldMkLst>
      </pc:sldChg>
      <pc:sldChg chg="addSp delSp modSp modNotes">
        <pc:chgData name="Helena Davey" userId="S::helena.davey@merton.gov.uk::b071d8a1-413f-48b5-b94e-47b923890d60" providerId="AD" clId="Web-{74BEA4EB-526E-010A-BC79-5A7124F476E0}" dt="2022-05-16T16:23:44.005" v="1459" actId="20577"/>
        <pc:sldMkLst>
          <pc:docMk/>
          <pc:sldMk cId="2707906691" sldId="263"/>
        </pc:sldMkLst>
        <pc:spChg chg="mod">
          <ac:chgData name="Helena Davey" userId="S::helena.davey@merton.gov.uk::b071d8a1-413f-48b5-b94e-47b923890d60" providerId="AD" clId="Web-{74BEA4EB-526E-010A-BC79-5A7124F476E0}" dt="2022-05-16T15:59:08.995" v="1069" actId="20577"/>
          <ac:spMkLst>
            <pc:docMk/>
            <pc:sldMk cId="2707906691" sldId="263"/>
            <ac:spMk id="2" creationId="{1300E927-B2EF-EFF6-4292-D0765FAD7C33}"/>
          </ac:spMkLst>
        </pc:spChg>
        <pc:spChg chg="mod">
          <ac:chgData name="Helena Davey" userId="S::helena.davey@merton.gov.uk::b071d8a1-413f-48b5-b94e-47b923890d60" providerId="AD" clId="Web-{74BEA4EB-526E-010A-BC79-5A7124F476E0}" dt="2022-05-16T16:23:44.005" v="1459" actId="20577"/>
          <ac:spMkLst>
            <pc:docMk/>
            <pc:sldMk cId="2707906691" sldId="263"/>
            <ac:spMk id="3" creationId="{41406717-BC21-579D-6D7D-0D101D21C4CD}"/>
          </ac:spMkLst>
        </pc:spChg>
        <pc:picChg chg="add mod">
          <ac:chgData name="Helena Davey" userId="S::helena.davey@merton.gov.uk::b071d8a1-413f-48b5-b94e-47b923890d60" providerId="AD" clId="Web-{74BEA4EB-526E-010A-BC79-5A7124F476E0}" dt="2022-05-16T15:58:27.853" v="1059" actId="14100"/>
          <ac:picMkLst>
            <pc:docMk/>
            <pc:sldMk cId="2707906691" sldId="263"/>
            <ac:picMk id="4" creationId="{B61D74B8-DB21-2B56-6888-A3E59F56DD4B}"/>
          </ac:picMkLst>
        </pc:picChg>
        <pc:picChg chg="del">
          <ac:chgData name="Helena Davey" userId="S::helena.davey@merton.gov.uk::b071d8a1-413f-48b5-b94e-47b923890d60" providerId="AD" clId="Web-{74BEA4EB-526E-010A-BC79-5A7124F476E0}" dt="2022-05-16T09:47:24.971" v="181"/>
          <ac:picMkLst>
            <pc:docMk/>
            <pc:sldMk cId="2707906691" sldId="263"/>
            <ac:picMk id="6" creationId="{B44AA44D-909F-3699-31BA-E0FD0F4128E5}"/>
          </ac:picMkLst>
        </pc:picChg>
      </pc:sldChg>
      <pc:sldChg chg="del">
        <pc:chgData name="Helena Davey" userId="S::helena.davey@merton.gov.uk::b071d8a1-413f-48b5-b94e-47b923890d60" providerId="AD" clId="Web-{74BEA4EB-526E-010A-BC79-5A7124F476E0}" dt="2022-05-16T11:32:11.695" v="453"/>
        <pc:sldMkLst>
          <pc:docMk/>
          <pc:sldMk cId="1011840586" sldId="264"/>
        </pc:sldMkLst>
      </pc:sldChg>
      <pc:sldChg chg="del">
        <pc:chgData name="Helena Davey" userId="S::helena.davey@merton.gov.uk::b071d8a1-413f-48b5-b94e-47b923890d60" providerId="AD" clId="Web-{74BEA4EB-526E-010A-BC79-5A7124F476E0}" dt="2022-05-16T11:32:12.710" v="454"/>
        <pc:sldMkLst>
          <pc:docMk/>
          <pc:sldMk cId="410695411" sldId="265"/>
        </pc:sldMkLst>
      </pc:sldChg>
      <pc:sldChg chg="addSp delSp modSp">
        <pc:chgData name="Helena Davey" userId="S::helena.davey@merton.gov.uk::b071d8a1-413f-48b5-b94e-47b923890d60" providerId="AD" clId="Web-{74BEA4EB-526E-010A-BC79-5A7124F476E0}" dt="2022-05-16T16:27:37.871" v="1502" actId="20577"/>
        <pc:sldMkLst>
          <pc:docMk/>
          <pc:sldMk cId="2055568068" sldId="266"/>
        </pc:sldMkLst>
        <pc:spChg chg="mod">
          <ac:chgData name="Helena Davey" userId="S::helena.davey@merton.gov.uk::b071d8a1-413f-48b5-b94e-47b923890d60" providerId="AD" clId="Web-{74BEA4EB-526E-010A-BC79-5A7124F476E0}" dt="2022-05-16T16:26:59.557" v="1489" actId="20577"/>
          <ac:spMkLst>
            <pc:docMk/>
            <pc:sldMk cId="2055568068" sldId="266"/>
            <ac:spMk id="2" creationId="{0E584EC1-1123-533B-8BDC-E7F12578BFAF}"/>
          </ac:spMkLst>
        </pc:spChg>
        <pc:spChg chg="mod">
          <ac:chgData name="Helena Davey" userId="S::helena.davey@merton.gov.uk::b071d8a1-413f-48b5-b94e-47b923890d60" providerId="AD" clId="Web-{74BEA4EB-526E-010A-BC79-5A7124F476E0}" dt="2022-05-16T16:27:37.871" v="1502" actId="20577"/>
          <ac:spMkLst>
            <pc:docMk/>
            <pc:sldMk cId="2055568068" sldId="266"/>
            <ac:spMk id="3" creationId="{A77153D3-21AA-6667-DA0C-015E7AA84A6A}"/>
          </ac:spMkLst>
        </pc:spChg>
        <pc:spChg chg="add del">
          <ac:chgData name="Helena Davey" userId="S::helena.davey@merton.gov.uk::b071d8a1-413f-48b5-b94e-47b923890d60" providerId="AD" clId="Web-{74BEA4EB-526E-010A-BC79-5A7124F476E0}" dt="2022-05-16T16:27:06.651" v="1491"/>
          <ac:spMkLst>
            <pc:docMk/>
            <pc:sldMk cId="2055568068" sldId="266"/>
            <ac:spMk id="4" creationId="{61D418B7-C94A-7B66-7513-177261085D1A}"/>
          </ac:spMkLst>
        </pc:spChg>
      </pc:sldChg>
      <pc:sldChg chg="modSp add replId modNotes">
        <pc:chgData name="Helena Davey" userId="S::helena.davey@merton.gov.uk::b071d8a1-413f-48b5-b94e-47b923890d60" providerId="AD" clId="Web-{74BEA4EB-526E-010A-BC79-5A7124F476E0}" dt="2022-05-16T16:17:26.104" v="1355" actId="20577"/>
        <pc:sldMkLst>
          <pc:docMk/>
          <pc:sldMk cId="1403946979" sldId="267"/>
        </pc:sldMkLst>
        <pc:spChg chg="mod">
          <ac:chgData name="Helena Davey" userId="S::helena.davey@merton.gov.uk::b071d8a1-413f-48b5-b94e-47b923890d60" providerId="AD" clId="Web-{74BEA4EB-526E-010A-BC79-5A7124F476E0}" dt="2022-05-16T16:17:26.104" v="1355" actId="20577"/>
          <ac:spMkLst>
            <pc:docMk/>
            <pc:sldMk cId="1403946979" sldId="267"/>
            <ac:spMk id="4" creationId="{50894710-FF5A-09A0-6E36-E699C8F3D64B}"/>
          </ac:spMkLst>
        </pc:spChg>
        <pc:picChg chg="mod">
          <ac:chgData name="Helena Davey" userId="S::helena.davey@merton.gov.uk::b071d8a1-413f-48b5-b94e-47b923890d60" providerId="AD" clId="Web-{74BEA4EB-526E-010A-BC79-5A7124F476E0}" dt="2022-05-16T15:53:49.923" v="1015" actId="1076"/>
          <ac:picMkLst>
            <pc:docMk/>
            <pc:sldMk cId="1403946979" sldId="267"/>
            <ac:picMk id="7" creationId="{2D3113EE-D2EA-F603-E06C-C0F964371D02}"/>
          </ac:picMkLst>
        </pc:picChg>
      </pc:sldChg>
      <pc:sldChg chg="addSp modSp new ord modNotes">
        <pc:chgData name="Helena Davey" userId="S::helena.davey@merton.gov.uk::b071d8a1-413f-48b5-b94e-47b923890d60" providerId="AD" clId="Web-{74BEA4EB-526E-010A-BC79-5A7124F476E0}" dt="2022-05-16T16:26:13.259" v="1487"/>
        <pc:sldMkLst>
          <pc:docMk/>
          <pc:sldMk cId="3727524637" sldId="268"/>
        </pc:sldMkLst>
        <pc:spChg chg="mod">
          <ac:chgData name="Helena Davey" userId="S::helena.davey@merton.gov.uk::b071d8a1-413f-48b5-b94e-47b923890d60" providerId="AD" clId="Web-{74BEA4EB-526E-010A-BC79-5A7124F476E0}" dt="2022-05-16T16:00:23.981" v="1090" actId="20577"/>
          <ac:spMkLst>
            <pc:docMk/>
            <pc:sldMk cId="3727524637" sldId="268"/>
            <ac:spMk id="2" creationId="{1B51001A-7F36-3DFC-8659-05C2B5C6BBAE}"/>
          </ac:spMkLst>
        </pc:spChg>
        <pc:spChg chg="mod">
          <ac:chgData name="Helena Davey" userId="S::helena.davey@merton.gov.uk::b071d8a1-413f-48b5-b94e-47b923890d60" providerId="AD" clId="Web-{74BEA4EB-526E-010A-BC79-5A7124F476E0}" dt="2022-05-16T16:02:02.218" v="1107" actId="20577"/>
          <ac:spMkLst>
            <pc:docMk/>
            <pc:sldMk cId="3727524637" sldId="268"/>
            <ac:spMk id="3" creationId="{8A22ACCA-7841-AD2A-B9F3-D824D074F83C}"/>
          </ac:spMkLst>
        </pc:spChg>
        <pc:picChg chg="add mod">
          <ac:chgData name="Helena Davey" userId="S::helena.davey@merton.gov.uk::b071d8a1-413f-48b5-b94e-47b923890d60" providerId="AD" clId="Web-{74BEA4EB-526E-010A-BC79-5A7124F476E0}" dt="2022-05-16T16:01:53.874" v="1106" actId="14100"/>
          <ac:picMkLst>
            <pc:docMk/>
            <pc:sldMk cId="3727524637" sldId="268"/>
            <ac:picMk id="5" creationId="{C6A0F1F3-A19B-4F6C-ADC7-B4B63AF10C65}"/>
          </ac:picMkLst>
        </pc:picChg>
      </pc:sldChg>
      <pc:sldChg chg="addSp delSp modSp new mod ord setBg">
        <pc:chgData name="Helena Davey" userId="S::helena.davey@merton.gov.uk::b071d8a1-413f-48b5-b94e-47b923890d60" providerId="AD" clId="Web-{74BEA4EB-526E-010A-BC79-5A7124F476E0}" dt="2022-05-16T16:48:46.031" v="1567"/>
        <pc:sldMkLst>
          <pc:docMk/>
          <pc:sldMk cId="3846886219" sldId="269"/>
        </pc:sldMkLst>
        <pc:spChg chg="del">
          <ac:chgData name="Helena Davey" userId="S::helena.davey@merton.gov.uk::b071d8a1-413f-48b5-b94e-47b923890d60" providerId="AD" clId="Web-{74BEA4EB-526E-010A-BC79-5A7124F476E0}" dt="2022-05-16T16:32:00.003" v="1504"/>
          <ac:spMkLst>
            <pc:docMk/>
            <pc:sldMk cId="3846886219" sldId="269"/>
            <ac:spMk id="2" creationId="{47FC60E5-4D5D-4EB1-9639-BDC11575FA54}"/>
          </ac:spMkLst>
        </pc:spChg>
        <pc:spChg chg="del mod">
          <ac:chgData name="Helena Davey" userId="S::helena.davey@merton.gov.uk::b071d8a1-413f-48b5-b94e-47b923890d60" providerId="AD" clId="Web-{74BEA4EB-526E-010A-BC79-5A7124F476E0}" dt="2022-05-16T16:38:21.951" v="1509"/>
          <ac:spMkLst>
            <pc:docMk/>
            <pc:sldMk cId="3846886219" sldId="269"/>
            <ac:spMk id="3" creationId="{6F64902F-D250-6B9F-F86D-1982B24A33F0}"/>
          </ac:spMkLst>
        </pc:spChg>
        <pc:spChg chg="add mod">
          <ac:chgData name="Helena Davey" userId="S::helena.davey@merton.gov.uk::b071d8a1-413f-48b5-b94e-47b923890d60" providerId="AD" clId="Web-{74BEA4EB-526E-010A-BC79-5A7124F476E0}" dt="2022-05-16T16:48:03.546" v="1564" actId="20577"/>
          <ac:spMkLst>
            <pc:docMk/>
            <pc:sldMk cId="3846886219" sldId="269"/>
            <ac:spMk id="10" creationId="{DBD4C87F-15A0-9660-0F3D-1A7BCD6CAF91}"/>
          </ac:spMkLst>
        </pc:spChg>
        <pc:spChg chg="add">
          <ac:chgData name="Helena Davey" userId="S::helena.davey@merton.gov.uk::b071d8a1-413f-48b5-b94e-47b923890d60" providerId="AD" clId="Web-{74BEA4EB-526E-010A-BC79-5A7124F476E0}" dt="2022-05-16T16:41:35.113" v="1525"/>
          <ac:spMkLst>
            <pc:docMk/>
            <pc:sldMk cId="3846886219" sldId="269"/>
            <ac:spMk id="12" creationId="{A9F529C3-C941-49FD-8C67-82F134F64BDB}"/>
          </ac:spMkLst>
        </pc:spChg>
        <pc:spChg chg="add">
          <ac:chgData name="Helena Davey" userId="S::helena.davey@merton.gov.uk::b071d8a1-413f-48b5-b94e-47b923890d60" providerId="AD" clId="Web-{74BEA4EB-526E-010A-BC79-5A7124F476E0}" dt="2022-05-16T16:41:35.113" v="1525"/>
          <ac:spMkLst>
            <pc:docMk/>
            <pc:sldMk cId="3846886219" sldId="269"/>
            <ac:spMk id="14" creationId="{20586029-32A0-47E5-9AEC-AE3ABA6B94D0}"/>
          </ac:spMkLst>
        </pc:spChg>
        <pc:picChg chg="add mod ord">
          <ac:chgData name="Helena Davey" userId="S::helena.davey@merton.gov.uk::b071d8a1-413f-48b5-b94e-47b923890d60" providerId="AD" clId="Web-{74BEA4EB-526E-010A-BC79-5A7124F476E0}" dt="2022-05-16T16:47:01.888" v="1560" actId="1076"/>
          <ac:picMkLst>
            <pc:docMk/>
            <pc:sldMk cId="3846886219" sldId="269"/>
            <ac:picMk id="4" creationId="{E6804B89-CEE9-DA45-F0FC-209282BC4FA5}"/>
          </ac:picMkLst>
        </pc:picChg>
        <pc:picChg chg="add del mod">
          <ac:chgData name="Helena Davey" userId="S::helena.davey@merton.gov.uk::b071d8a1-413f-48b5-b94e-47b923890d60" providerId="AD" clId="Web-{74BEA4EB-526E-010A-BC79-5A7124F476E0}" dt="2022-05-16T16:39:18.125" v="1515"/>
          <ac:picMkLst>
            <pc:docMk/>
            <pc:sldMk cId="3846886219" sldId="269"/>
            <ac:picMk id="5" creationId="{8C9E53EE-434D-36B5-BB7C-14BDDBFF33D1}"/>
          </ac:picMkLst>
        </pc:picChg>
        <pc:picChg chg="add del mod">
          <ac:chgData name="Helena Davey" userId="S::helena.davey@merton.gov.uk::b071d8a1-413f-48b5-b94e-47b923890d60" providerId="AD" clId="Web-{74BEA4EB-526E-010A-BC79-5A7124F476E0}" dt="2022-05-16T16:39:53.188" v="1518"/>
          <ac:picMkLst>
            <pc:docMk/>
            <pc:sldMk cId="3846886219" sldId="269"/>
            <ac:picMk id="6" creationId="{51BBC600-0699-AFDA-83B8-72BEDE9BADEA}"/>
          </ac:picMkLst>
        </pc:picChg>
        <pc:picChg chg="add del mod modCrop">
          <ac:chgData name="Helena Davey" userId="S::helena.davey@merton.gov.uk::b071d8a1-413f-48b5-b94e-47b923890d60" providerId="AD" clId="Web-{74BEA4EB-526E-010A-BC79-5A7124F476E0}" dt="2022-05-16T16:42:11.177" v="1529"/>
          <ac:picMkLst>
            <pc:docMk/>
            <pc:sldMk cId="3846886219" sldId="269"/>
            <ac:picMk id="7" creationId="{1539B26E-7181-3195-5D12-4AE2FE9D974B}"/>
          </ac:picMkLst>
        </pc:picChg>
        <pc:picChg chg="add del mod">
          <ac:chgData name="Helena Davey" userId="S::helena.davey@merton.gov.uk::b071d8a1-413f-48b5-b94e-47b923890d60" providerId="AD" clId="Web-{74BEA4EB-526E-010A-BC79-5A7124F476E0}" dt="2022-05-16T16:42:56.662" v="1532"/>
          <ac:picMkLst>
            <pc:docMk/>
            <pc:sldMk cId="3846886219" sldId="269"/>
            <ac:picMk id="8" creationId="{97FA40FC-079A-A537-DE85-0B3F21E8E76A}"/>
          </ac:picMkLst>
        </pc:picChg>
        <pc:picChg chg="add mod">
          <ac:chgData name="Helena Davey" userId="S::helena.davey@merton.gov.uk::b071d8a1-413f-48b5-b94e-47b923890d60" providerId="AD" clId="Web-{74BEA4EB-526E-010A-BC79-5A7124F476E0}" dt="2022-05-16T16:46:49.419" v="1558" actId="14100"/>
          <ac:picMkLst>
            <pc:docMk/>
            <pc:sldMk cId="3846886219" sldId="269"/>
            <ac:picMk id="9" creationId="{FE9D7CCD-EBBB-51B3-D807-EA925C63A131}"/>
          </ac:picMkLst>
        </pc:picChg>
        <pc:picChg chg="add mod">
          <ac:chgData name="Helena Davey" userId="S::helena.davey@merton.gov.uk::b071d8a1-413f-48b5-b94e-47b923890d60" providerId="AD" clId="Web-{74BEA4EB-526E-010A-BC79-5A7124F476E0}" dt="2022-05-16T16:48:25.828" v="1566" actId="1076"/>
          <ac:picMkLst>
            <pc:docMk/>
            <pc:sldMk cId="3846886219" sldId="269"/>
            <ac:picMk id="11" creationId="{AF1B3107-EB20-E281-E721-94CEFDB252AC}"/>
          </ac:picMkLst>
        </pc:picChg>
        <pc:cxnChg chg="add">
          <ac:chgData name="Helena Davey" userId="S::helena.davey@merton.gov.uk::b071d8a1-413f-48b5-b94e-47b923890d60" providerId="AD" clId="Web-{74BEA4EB-526E-010A-BC79-5A7124F476E0}" dt="2022-05-16T16:41:35.113" v="1525"/>
          <ac:cxnSpMkLst>
            <pc:docMk/>
            <pc:sldMk cId="3846886219" sldId="269"/>
            <ac:cxnSpMk id="16" creationId="{8C730EAB-A532-4295-A302-FB4B90DB9F5E}"/>
          </ac:cxnSpMkLst>
        </pc:cxnChg>
      </pc:sldChg>
      <pc:sldChg chg="addSp delSp modSp add replId">
        <pc:chgData name="Helena Davey" userId="S::helena.davey@merton.gov.uk::b071d8a1-413f-48b5-b94e-47b923890d60" providerId="AD" clId="Web-{74BEA4EB-526E-010A-BC79-5A7124F476E0}" dt="2022-05-16T16:54:50.120" v="1602"/>
        <pc:sldMkLst>
          <pc:docMk/>
          <pc:sldMk cId="2100016770" sldId="270"/>
        </pc:sldMkLst>
        <pc:spChg chg="add del mod">
          <ac:chgData name="Helena Davey" userId="S::helena.davey@merton.gov.uk::b071d8a1-413f-48b5-b94e-47b923890d60" providerId="AD" clId="Web-{74BEA4EB-526E-010A-BC79-5A7124F476E0}" dt="2022-05-16T16:49:34.267" v="1573"/>
          <ac:spMkLst>
            <pc:docMk/>
            <pc:sldMk cId="2100016770" sldId="270"/>
            <ac:spMk id="3" creationId="{93C9A423-284B-E22F-BD5B-FBE601ABC364}"/>
          </ac:spMkLst>
        </pc:spChg>
        <pc:spChg chg="mod">
          <ac:chgData name="Helena Davey" userId="S::helena.davey@merton.gov.uk::b071d8a1-413f-48b5-b94e-47b923890d60" providerId="AD" clId="Web-{74BEA4EB-526E-010A-BC79-5A7124F476E0}" dt="2022-05-16T16:54:50.120" v="1602"/>
          <ac:spMkLst>
            <pc:docMk/>
            <pc:sldMk cId="2100016770" sldId="270"/>
            <ac:spMk id="10" creationId="{DBD4C87F-15A0-9660-0F3D-1A7BCD6CAF91}"/>
          </ac:spMkLst>
        </pc:spChg>
        <pc:spChg chg="add del">
          <ac:chgData name="Helena Davey" userId="S::helena.davey@merton.gov.uk::b071d8a1-413f-48b5-b94e-47b923890d60" providerId="AD" clId="Web-{74BEA4EB-526E-010A-BC79-5A7124F476E0}" dt="2022-05-16T16:54:50.120" v="1602"/>
          <ac:spMkLst>
            <pc:docMk/>
            <pc:sldMk cId="2100016770" sldId="270"/>
            <ac:spMk id="12" creationId="{A9F529C3-C941-49FD-8C67-82F134F64BDB}"/>
          </ac:spMkLst>
        </pc:spChg>
        <pc:spChg chg="add del">
          <ac:chgData name="Helena Davey" userId="S::helena.davey@merton.gov.uk::b071d8a1-413f-48b5-b94e-47b923890d60" providerId="AD" clId="Web-{74BEA4EB-526E-010A-BC79-5A7124F476E0}" dt="2022-05-16T16:54:50.120" v="1602"/>
          <ac:spMkLst>
            <pc:docMk/>
            <pc:sldMk cId="2100016770" sldId="270"/>
            <ac:spMk id="14" creationId="{20586029-32A0-47E5-9AEC-AE3ABA6B94D0}"/>
          </ac:spMkLst>
        </pc:spChg>
        <pc:spChg chg="add del">
          <ac:chgData name="Helena Davey" userId="S::helena.davey@merton.gov.uk::b071d8a1-413f-48b5-b94e-47b923890d60" providerId="AD" clId="Web-{74BEA4EB-526E-010A-BC79-5A7124F476E0}" dt="2022-05-16T16:54:50.120" v="1602"/>
          <ac:spMkLst>
            <pc:docMk/>
            <pc:sldMk cId="2100016770" sldId="270"/>
            <ac:spMk id="22" creationId="{F0FAE728-C5A9-4B0F-B89E-F4BED82505A6}"/>
          </ac:spMkLst>
        </pc:spChg>
        <pc:grpChg chg="add del">
          <ac:chgData name="Helena Davey" userId="S::helena.davey@merton.gov.uk::b071d8a1-413f-48b5-b94e-47b923890d60" providerId="AD" clId="Web-{74BEA4EB-526E-010A-BC79-5A7124F476E0}" dt="2022-05-16T16:54:50.120" v="1602"/>
          <ac:grpSpMkLst>
            <pc:docMk/>
            <pc:sldMk cId="2100016770" sldId="270"/>
            <ac:grpSpMk id="24" creationId="{F938B951-7EFC-40A2-B198-E73D39DFB3FC}"/>
          </ac:grpSpMkLst>
        </pc:grpChg>
        <pc:picChg chg="del">
          <ac:chgData name="Helena Davey" userId="S::helena.davey@merton.gov.uk::b071d8a1-413f-48b5-b94e-47b923890d60" providerId="AD" clId="Web-{74BEA4EB-526E-010A-BC79-5A7124F476E0}" dt="2022-05-16T16:48:57.985" v="1569"/>
          <ac:picMkLst>
            <pc:docMk/>
            <pc:sldMk cId="2100016770" sldId="270"/>
            <ac:picMk id="4" creationId="{E6804B89-CEE9-DA45-F0FC-209282BC4FA5}"/>
          </ac:picMkLst>
        </pc:picChg>
        <pc:picChg chg="add del mod">
          <ac:chgData name="Helena Davey" userId="S::helena.davey@merton.gov.uk::b071d8a1-413f-48b5-b94e-47b923890d60" providerId="AD" clId="Web-{74BEA4EB-526E-010A-BC79-5A7124F476E0}" dt="2022-05-16T16:49:56.158" v="1576"/>
          <ac:picMkLst>
            <pc:docMk/>
            <pc:sldMk cId="2100016770" sldId="270"/>
            <ac:picMk id="5" creationId="{CB06DD67-C166-F9FC-747B-1A2592722152}"/>
          </ac:picMkLst>
        </pc:picChg>
        <pc:picChg chg="add del mod">
          <ac:chgData name="Helena Davey" userId="S::helena.davey@merton.gov.uk::b071d8a1-413f-48b5-b94e-47b923890d60" providerId="AD" clId="Web-{74BEA4EB-526E-010A-BC79-5A7124F476E0}" dt="2022-05-16T16:50:10.893" v="1579"/>
          <ac:picMkLst>
            <pc:docMk/>
            <pc:sldMk cId="2100016770" sldId="270"/>
            <ac:picMk id="6" creationId="{0823B4F1-4E25-B9BB-26C6-71B9B029E95B}"/>
          </ac:picMkLst>
        </pc:picChg>
        <pc:picChg chg="add del mod">
          <ac:chgData name="Helena Davey" userId="S::helena.davey@merton.gov.uk::b071d8a1-413f-48b5-b94e-47b923890d60" providerId="AD" clId="Web-{74BEA4EB-526E-010A-BC79-5A7124F476E0}" dt="2022-05-16T16:50:37.644" v="1582"/>
          <ac:picMkLst>
            <pc:docMk/>
            <pc:sldMk cId="2100016770" sldId="270"/>
            <ac:picMk id="7" creationId="{81DB4BA0-01F2-F8C0-3346-2906F8A738B6}"/>
          </ac:picMkLst>
        </pc:picChg>
        <pc:picChg chg="add del mod">
          <ac:chgData name="Helena Davey" userId="S::helena.davey@merton.gov.uk::b071d8a1-413f-48b5-b94e-47b923890d60" providerId="AD" clId="Web-{74BEA4EB-526E-010A-BC79-5A7124F476E0}" dt="2022-05-16T16:53:21.680" v="1591"/>
          <ac:picMkLst>
            <pc:docMk/>
            <pc:sldMk cId="2100016770" sldId="270"/>
            <ac:picMk id="8" creationId="{9FE0244E-75F9-7A30-CB46-503AD05EE040}"/>
          </ac:picMkLst>
        </pc:picChg>
        <pc:picChg chg="del">
          <ac:chgData name="Helena Davey" userId="S::helena.davey@merton.gov.uk::b071d8a1-413f-48b5-b94e-47b923890d60" providerId="AD" clId="Web-{74BEA4EB-526E-010A-BC79-5A7124F476E0}" dt="2022-05-16T16:49:17.564" v="1572"/>
          <ac:picMkLst>
            <pc:docMk/>
            <pc:sldMk cId="2100016770" sldId="270"/>
            <ac:picMk id="9" creationId="{FE9D7CCD-EBBB-51B3-D807-EA925C63A131}"/>
          </ac:picMkLst>
        </pc:picChg>
        <pc:picChg chg="mod">
          <ac:chgData name="Helena Davey" userId="S::helena.davey@merton.gov.uk::b071d8a1-413f-48b5-b94e-47b923890d60" providerId="AD" clId="Web-{74BEA4EB-526E-010A-BC79-5A7124F476E0}" dt="2022-05-16T16:54:50.120" v="1602"/>
          <ac:picMkLst>
            <pc:docMk/>
            <pc:sldMk cId="2100016770" sldId="270"/>
            <ac:picMk id="11" creationId="{AF1B3107-EB20-E281-E721-94CEFDB252AC}"/>
          </ac:picMkLst>
        </pc:picChg>
        <pc:picChg chg="add del mod">
          <ac:chgData name="Helena Davey" userId="S::helena.davey@merton.gov.uk::b071d8a1-413f-48b5-b94e-47b923890d60" providerId="AD" clId="Web-{74BEA4EB-526E-010A-BC79-5A7124F476E0}" dt="2022-05-16T16:53:18.273" v="1590"/>
          <ac:picMkLst>
            <pc:docMk/>
            <pc:sldMk cId="2100016770" sldId="270"/>
            <ac:picMk id="13" creationId="{2786186D-9A8D-527A-8CFA-6A1353F3967B}"/>
          </ac:picMkLst>
        </pc:picChg>
        <pc:picChg chg="add mod ord">
          <ac:chgData name="Helena Davey" userId="S::helena.davey@merton.gov.uk::b071d8a1-413f-48b5-b94e-47b923890d60" providerId="AD" clId="Web-{74BEA4EB-526E-010A-BC79-5A7124F476E0}" dt="2022-05-16T16:54:50.120" v="1602"/>
          <ac:picMkLst>
            <pc:docMk/>
            <pc:sldMk cId="2100016770" sldId="270"/>
            <ac:picMk id="15" creationId="{F91B5F4D-A829-7182-8CF5-C1ED2776971D}"/>
          </ac:picMkLst>
        </pc:picChg>
        <pc:picChg chg="add mod">
          <ac:chgData name="Helena Davey" userId="S::helena.davey@merton.gov.uk::b071d8a1-413f-48b5-b94e-47b923890d60" providerId="AD" clId="Web-{74BEA4EB-526E-010A-BC79-5A7124F476E0}" dt="2022-05-16T16:54:50.120" v="1602"/>
          <ac:picMkLst>
            <pc:docMk/>
            <pc:sldMk cId="2100016770" sldId="270"/>
            <ac:picMk id="17" creationId="{6C40819A-EC70-B62A-6BFD-7C14E4B150C7}"/>
          </ac:picMkLst>
        </pc:picChg>
        <pc:cxnChg chg="add del">
          <ac:chgData name="Helena Davey" userId="S::helena.davey@merton.gov.uk::b071d8a1-413f-48b5-b94e-47b923890d60" providerId="AD" clId="Web-{74BEA4EB-526E-010A-BC79-5A7124F476E0}" dt="2022-05-16T16:54:50.120" v="1602"/>
          <ac:cxnSpMkLst>
            <pc:docMk/>
            <pc:sldMk cId="2100016770" sldId="270"/>
            <ac:cxnSpMk id="16" creationId="{8C730EAB-A532-4295-A302-FB4B90DB9F5E}"/>
          </ac:cxnSpMkLst>
        </pc:cxnChg>
      </pc:sldChg>
    </pc:docChg>
  </pc:docChgLst>
  <pc:docChgLst>
    <pc:chgData name="Helena Davey" userId="S::helena.davey@merton.gov.uk::b071d8a1-413f-48b5-b94e-47b923890d60" providerId="AD" clId="Web-{C83A28FD-E12D-74C7-B3E1-E6BAE9FD7288}"/>
    <pc:docChg chg="modSld">
      <pc:chgData name="Helena Davey" userId="S::helena.davey@merton.gov.uk::b071d8a1-413f-48b5-b94e-47b923890d60" providerId="AD" clId="Web-{C83A28FD-E12D-74C7-B3E1-E6BAE9FD7288}" dt="2022-05-23T10:26:26.693" v="87" actId="20577"/>
      <pc:docMkLst>
        <pc:docMk/>
      </pc:docMkLst>
      <pc:sldChg chg="modSp modCm">
        <pc:chgData name="Helena Davey" userId="S::helena.davey@merton.gov.uk::b071d8a1-413f-48b5-b94e-47b923890d60" providerId="AD" clId="Web-{C83A28FD-E12D-74C7-B3E1-E6BAE9FD7288}" dt="2022-05-23T10:26:26.693" v="87" actId="20577"/>
        <pc:sldMkLst>
          <pc:docMk/>
          <pc:sldMk cId="1403946979" sldId="267"/>
        </pc:sldMkLst>
        <pc:spChg chg="mod">
          <ac:chgData name="Helena Davey" userId="S::helena.davey@merton.gov.uk::b071d8a1-413f-48b5-b94e-47b923890d60" providerId="AD" clId="Web-{C83A28FD-E12D-74C7-B3E1-E6BAE9FD7288}" dt="2022-05-23T10:26:26.693" v="87" actId="20577"/>
          <ac:spMkLst>
            <pc:docMk/>
            <pc:sldMk cId="1403946979" sldId="267"/>
            <ac:spMk id="4" creationId="{50894710-FF5A-09A0-6E36-E699C8F3D64B}"/>
          </ac:spMkLst>
        </pc:spChg>
      </pc:sldChg>
    </pc:docChg>
  </pc:docChgLst>
</pc:chgInfo>
</file>

<file path=ppt/comments/modernComment_10D_E54AD34B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346B561A-E244-4952-A6E0-D52B40864FE2}" authorId="{FA8E1CB7-2431-DB07-A7B0-2615E04862DA}" created="2022-05-20T11:41:54.094">
    <ac:deMkLst xmlns:ac="http://schemas.microsoft.com/office/drawing/2013/main/command">
      <pc:docMk xmlns:pc="http://schemas.microsoft.com/office/powerpoint/2013/main/command"/>
      <pc:sldMk xmlns:pc="http://schemas.microsoft.com/office/powerpoint/2013/main/command" cId="3846886219" sldId="269"/>
      <ac:picMk id="9" creationId="{FE9D7CCD-EBBB-51B3-D807-EA925C63A131}"/>
    </ac:deMkLst>
    <p188:txBody>
      <a:bodyPr/>
      <a:lstStyle/>
      <a:p>
        <a:r>
          <a:rPr lang="en-US"/>
          <a:t>Andy/Clive may wish just to pull off the Merton figure (or maybe they will want the whole table for comparison). I think we can check with them when we send them the draft slides to review.</a:t>
        </a:r>
      </a:p>
    </p188:txBody>
  </p188:cm>
</p188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415E9E-6754-4E96-AC7E-987B7A354DE6}" type="datetimeFigureOut">
              <a:t>6/15/2022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38150" y="1233488"/>
            <a:ext cx="5921375" cy="3332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51219"/>
            <a:ext cx="5438140" cy="38873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7317"/>
            <a:ext cx="2945659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377317"/>
            <a:ext cx="2945659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3D1ED1-E77A-4499-B121-83E5486E4556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0592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 smtClean="0"/>
              <a:t>Introduce</a:t>
            </a:r>
            <a:r>
              <a:rPr lang="en-GB" baseline="0" dirty="0" smtClean="0"/>
              <a:t> self and role – make this clear that I present this as a statutory member of the partnership and so with one third of a police hat on.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3D1ED1-E77A-4499-B121-83E5486E4556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83439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en-US" b="1" u="sng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3D1ED1-E77A-4499-B121-83E5486E4556}" type="slidenum"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6370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spcBef>
                <a:spcPts val="1000"/>
              </a:spcBef>
            </a:pPr>
            <a:endParaRPr lang="en-US" b="1" u="sng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3D1ED1-E77A-4499-B121-83E5486E4556}" type="slidenum"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0494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3D1ED1-E77A-4499-B121-83E5486E4556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8194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3D1ED1-E77A-4499-B121-83E5486E4556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5434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3D1ED1-E77A-4499-B121-83E5486E4556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32133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spcBef>
                <a:spcPts val="1000"/>
              </a:spcBef>
            </a:pPr>
            <a:endParaRPr lang="en-US" b="1" u="sng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3D1ED1-E77A-4499-B121-83E5486E4556}" type="slidenum"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2401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6/15/2022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6/15/2022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6/15/2022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6/15/2022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chscp.org.uk/wp-content/uploads/2022/03/Child-Q-PUBLISHED-14-March-22.pdf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ertonscp.org.uk/news/mscp-response-to-child-q-review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mertonscp.org.uk/documents/2082-2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hyperlink" Target="https://www.mertonscp.org.uk/children-young-people/racism-and-discrimination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microsoft.com/office/2018/10/relationships/comments" Target="../comments/modernComment_10D_E54AD34B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heatherhollick.com/2020/01/how-reflection-aids-performance/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creativecommons.org/licenses/by-nc-sa/3.0/" TargetMode="External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23D09407-53BC-485E-B4CE-BC5E4FC4B25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21DB988-49FC-4608-B0A2-E2F3A401904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91014" y="4906315"/>
            <a:ext cx="9163757" cy="1198839"/>
          </a:xfrm>
          <a:noFill/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3600" b="1" dirty="0" smtClean="0">
                <a:solidFill>
                  <a:schemeClr val="tx2"/>
                </a:solidFill>
                <a:cs typeface="Calibri"/>
              </a:rPr>
              <a:t>Full </a:t>
            </a:r>
            <a:r>
              <a:rPr lang="en-US" sz="3600" b="1" dirty="0">
                <a:solidFill>
                  <a:schemeClr val="tx2"/>
                </a:solidFill>
                <a:cs typeface="Calibri"/>
              </a:rPr>
              <a:t>Partnership, 15th June 2022</a:t>
            </a:r>
            <a:endParaRPr lang="en-US" sz="3600" dirty="0">
              <a:solidFill>
                <a:schemeClr val="tx2"/>
              </a:solidFill>
              <a:cs typeface="Calibri"/>
            </a:endParaRPr>
          </a:p>
          <a:p>
            <a:endParaRPr lang="en-US" sz="800" b="1" dirty="0">
              <a:solidFill>
                <a:schemeClr val="tx2"/>
              </a:solidFill>
              <a:cs typeface="Calibri"/>
            </a:endParaRP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E9B930FD-8671-4C4C-ADCF-73AC1D0CD41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9676747" y="0"/>
            <a:ext cx="2514948" cy="2174333"/>
            <a:chOff x="-305" y="-4155"/>
            <a:chExt cx="2514948" cy="2174333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C35B12C1-569C-4E37-AA33-7EF215F201B8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F23E2660-7810-46F6-8752-187127C830C6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C991DC45-0378-45B3-B325-FB8F98545E6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E228F5BA-5150-4554-B7EA-93F371F3B17C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4" name="Picture 4" descr="Graphical user interface&#10;&#10;Description automatically generated">
            <a:extLst>
              <a:ext uri="{FF2B5EF4-FFF2-40B4-BE49-F238E27FC236}">
                <a16:creationId xmlns:a16="http://schemas.microsoft.com/office/drawing/2014/main" id="{B8E181BB-F005-7824-4933-79E8A485FCA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46787" y="289678"/>
            <a:ext cx="5826704" cy="1810641"/>
          </a:xfrm>
          <a:prstGeom prst="rect">
            <a:avLst/>
          </a:prstGeom>
        </p:spPr>
      </p:pic>
      <p:grpSp>
        <p:nvGrpSpPr>
          <p:cNvPr id="21" name="Group 20">
            <a:extLst>
              <a:ext uri="{FF2B5EF4-FFF2-40B4-BE49-F238E27FC236}">
                <a16:creationId xmlns:a16="http://schemas.microsoft.com/office/drawing/2014/main" id="{383C2651-AE0C-4AE4-8725-E2F9414FE21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 flipH="1">
            <a:off x="-305" y="4322879"/>
            <a:ext cx="3378428" cy="2535121"/>
            <a:chOff x="-305" y="-1"/>
            <a:chExt cx="3832880" cy="2876136"/>
          </a:xfrm>
        </p:grpSpPr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CCE13265-B5D2-47B4-A199-E05F390D5B9C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693EBD03-D832-462C-9304-7273698ED4FE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0D53D3E2-805E-40D2-964F-352BF6D476B6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B7A9A916-A926-43E6-800F-432ABC3F244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" name="TextBox 6">
            <a:extLst>
              <a:ext uri="{FF2B5EF4-FFF2-40B4-BE49-F238E27FC236}">
                <a16:creationId xmlns:a16="http://schemas.microsoft.com/office/drawing/2014/main" id="{8F85125A-4CCE-5A90-A0DF-34FA0C1B8022}"/>
              </a:ext>
            </a:extLst>
          </p:cNvPr>
          <p:cNvSpPr txBox="1"/>
          <p:nvPr/>
        </p:nvSpPr>
        <p:spPr>
          <a:xfrm>
            <a:off x="278716" y="2476654"/>
            <a:ext cx="11805555" cy="144655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4400" b="1" dirty="0">
                <a:solidFill>
                  <a:srgbClr val="7030A0"/>
                </a:solidFill>
                <a:cs typeface="Calibri"/>
              </a:rPr>
              <a:t>Merton Safeguarding Children Partnership Learning from the Child Q Review</a:t>
            </a: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00E927-B2EF-EFF6-4292-D0765FAD7C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5966" y="387059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5400" b="1">
                <a:solidFill>
                  <a:srgbClr val="7030A0"/>
                </a:solidFill>
                <a:cs typeface="Calibri Light" panose="020F0302020204030204"/>
              </a:rPr>
              <a:t>Child Q  - Learning Review from Hackney </a:t>
            </a:r>
            <a:endParaRPr lang="en-US" sz="5400" b="1">
              <a:solidFill>
                <a:srgbClr val="7030A0"/>
              </a:solidFill>
              <a:ea typeface="Calibri Light"/>
              <a:cs typeface="Calibri Light" panose="020F030202020403020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406717-BC21-579D-6D7D-0D101D21C4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2667" y="2431091"/>
            <a:ext cx="11547613" cy="2818634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 marL="0" indent="0" algn="ctr">
              <a:buNone/>
            </a:pPr>
            <a:r>
              <a:rPr lang="en-US" sz="3600" b="1">
                <a:solidFill>
                  <a:srgbClr val="7030A0"/>
                </a:solidFill>
                <a:ea typeface="+mn-lt"/>
                <a:cs typeface="+mn-lt"/>
              </a:rPr>
              <a:t>Overview: </a:t>
            </a:r>
            <a:r>
              <a:rPr lang="en-US" sz="3600">
                <a:ea typeface="+mn-lt"/>
                <a:cs typeface="+mn-lt"/>
              </a:rPr>
              <a:t>Child Q, a Black female child of secondary school-age, was strip-searched by female police officers from the Metropolitan Police Service. It took place on school premises, without an Appropriate Adult present, and with the knowledge that Child Q was menstruating.</a:t>
            </a:r>
          </a:p>
          <a:p>
            <a:pPr marL="0" indent="0" algn="ctr">
              <a:buNone/>
            </a:pPr>
            <a:r>
              <a:rPr lang="en-US" sz="2500">
                <a:ea typeface="Calibri"/>
                <a:cs typeface="Calibri"/>
              </a:rPr>
              <a:t>Report available online: </a:t>
            </a:r>
            <a:r>
              <a:rPr lang="en-US" sz="2500">
                <a:ea typeface="+mn-lt"/>
                <a:cs typeface="+mn-lt"/>
                <a:hlinkClick r:id="rId3"/>
              </a:rPr>
              <a:t>Child-Q-PUBLISHED-14-March-22.pdf (chscp.org.uk)</a:t>
            </a:r>
            <a:endParaRPr lang="en-US" sz="2500">
              <a:ea typeface="+mn-lt"/>
              <a:cs typeface="+mn-lt"/>
            </a:endParaRPr>
          </a:p>
          <a:p>
            <a:pPr marL="0" indent="0" algn="ctr">
              <a:buNone/>
            </a:pPr>
            <a:endParaRPr lang="en-US" sz="2400" b="1" i="1">
              <a:solidFill>
                <a:srgbClr val="000000"/>
              </a:solidFill>
              <a:ea typeface="Calibri"/>
              <a:cs typeface="Calibri" panose="020F0502020204030204"/>
            </a:endParaRPr>
          </a:p>
          <a:p>
            <a:pPr marL="0" indent="0">
              <a:buNone/>
            </a:pPr>
            <a:endParaRPr lang="en-US">
              <a:ea typeface="Calibri"/>
              <a:cs typeface="Calibri" panose="020F0502020204030204"/>
            </a:endParaRPr>
          </a:p>
        </p:txBody>
      </p:sp>
      <p:pic>
        <p:nvPicPr>
          <p:cNvPr id="4" name="Picture 3" descr="Graphical user interface&#10;&#10;Description automatically generated">
            <a:extLst>
              <a:ext uri="{FF2B5EF4-FFF2-40B4-BE49-F238E27FC236}">
                <a16:creationId xmlns:a16="http://schemas.microsoft.com/office/drawing/2014/main" id="{B61D74B8-DB21-2B56-6888-A3E59F56DD4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80349" y="5579617"/>
            <a:ext cx="3647887" cy="11525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79066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00E927-B2EF-EFF6-4292-D0765FAD7C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5966" y="387059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5400" b="1">
                <a:solidFill>
                  <a:srgbClr val="7030A0"/>
                </a:solidFill>
                <a:ea typeface="Calibri Light"/>
                <a:cs typeface="Calibri Light" panose="020F0302020204030204"/>
              </a:rPr>
              <a:t>Learning from Child Q in Merton 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406717-BC21-579D-6D7D-0D101D21C4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0703" y="1791555"/>
            <a:ext cx="11547613" cy="4084098"/>
          </a:xfrm>
        </p:spPr>
        <p:txBody>
          <a:bodyPr vert="horz" lIns="91440" tIns="45720" rIns="91440" bIns="45720" rtlCol="0" anchor="t">
            <a:normAutofit fontScale="77500" lnSpcReduction="20000"/>
          </a:bodyPr>
          <a:lstStyle/>
          <a:p>
            <a:pPr marL="571500" indent="-571500" algn="ctr"/>
            <a:r>
              <a:rPr lang="en-US" sz="3100" dirty="0">
                <a:ea typeface="+mn-lt"/>
                <a:cs typeface="+mn-lt"/>
              </a:rPr>
              <a:t>Published our statement on Child Q to help reassure professionals, children and families in Merton (March 2022): </a:t>
            </a:r>
          </a:p>
          <a:p>
            <a:pPr marL="0" indent="0" algn="ctr">
              <a:buNone/>
            </a:pPr>
            <a:r>
              <a:rPr lang="en-US" sz="3100" dirty="0">
                <a:ea typeface="+mn-lt"/>
                <a:cs typeface="+mn-lt"/>
                <a:hlinkClick r:id="rId3"/>
              </a:rPr>
              <a:t>MSCP response to Child Q Review - Merton Safeguarding Children Partnership (mertonscp.org.uk)</a:t>
            </a:r>
            <a:endParaRPr lang="en-US" sz="3100" dirty="0">
              <a:ea typeface="+mn-lt"/>
              <a:cs typeface="+mn-lt"/>
            </a:endParaRPr>
          </a:p>
          <a:p>
            <a:pPr marL="0" indent="0" algn="ctr">
              <a:buNone/>
            </a:pPr>
            <a:endParaRPr lang="en-US" sz="3100" dirty="0">
              <a:ea typeface="+mn-lt"/>
              <a:cs typeface="+mn-lt"/>
            </a:endParaRPr>
          </a:p>
          <a:p>
            <a:pPr marL="571500" indent="-571500" algn="ctr"/>
            <a:r>
              <a:rPr lang="en-US" sz="3100" dirty="0">
                <a:ea typeface="+mn-lt"/>
                <a:cs typeface="+mn-lt"/>
              </a:rPr>
              <a:t>Sub-group chairs and Exec review of Merton partners' procedures and processes, and current work to address themes from Child Q case across the Partnership (April 2022</a:t>
            </a:r>
            <a:r>
              <a:rPr lang="en-US" sz="3100" dirty="0" smtClean="0">
                <a:ea typeface="+mn-lt"/>
                <a:cs typeface="+mn-lt"/>
              </a:rPr>
              <a:t>)</a:t>
            </a:r>
          </a:p>
          <a:p>
            <a:pPr marL="571500" indent="-571500" algn="ctr"/>
            <a:endParaRPr lang="en-US" sz="3100" dirty="0">
              <a:solidFill>
                <a:srgbClr val="000000"/>
              </a:solidFill>
              <a:ea typeface="Calibri"/>
              <a:cs typeface="Calibri" panose="020F0502020204030204"/>
            </a:endParaRPr>
          </a:p>
          <a:p>
            <a:pPr marL="571500" indent="-571500" algn="ctr"/>
            <a:r>
              <a:rPr lang="en-US" sz="3100" dirty="0">
                <a:solidFill>
                  <a:srgbClr val="000000"/>
                </a:solidFill>
                <a:ea typeface="Calibri"/>
                <a:cs typeface="Calibri" panose="020F0502020204030204"/>
              </a:rPr>
              <a:t>Considering what more we can do locally to learn from the Child Q </a:t>
            </a:r>
            <a:r>
              <a:rPr lang="en-US" sz="3100" dirty="0" smtClean="0">
                <a:solidFill>
                  <a:srgbClr val="000000"/>
                </a:solidFill>
                <a:ea typeface="Calibri"/>
                <a:cs typeface="Calibri" panose="020F0502020204030204"/>
              </a:rPr>
              <a:t>Review</a:t>
            </a:r>
          </a:p>
          <a:p>
            <a:pPr marL="0" indent="0" algn="ctr">
              <a:buNone/>
            </a:pPr>
            <a:r>
              <a:rPr lang="en-US" sz="3100" dirty="0">
                <a:solidFill>
                  <a:srgbClr val="000000"/>
                </a:solidFill>
                <a:ea typeface="Calibri"/>
                <a:cs typeface="Calibri" panose="020F0502020204030204"/>
              </a:rPr>
              <a:t> </a:t>
            </a:r>
            <a:endParaRPr lang="en-US" sz="3100" dirty="0" smtClean="0">
              <a:solidFill>
                <a:srgbClr val="000000"/>
              </a:solidFill>
              <a:ea typeface="Calibri"/>
              <a:cs typeface="Calibri" panose="020F0502020204030204"/>
            </a:endParaRPr>
          </a:p>
          <a:p>
            <a:pPr marL="571500" indent="-571500" algn="ctr"/>
            <a:r>
              <a:rPr lang="en-US" sz="3100" dirty="0" err="1" smtClean="0">
                <a:solidFill>
                  <a:srgbClr val="000000"/>
                </a:solidFill>
                <a:ea typeface="Calibri"/>
                <a:cs typeface="Calibri" panose="020F0502020204030204"/>
              </a:rPr>
              <a:t>Adultification</a:t>
            </a:r>
            <a:r>
              <a:rPr lang="en-US" sz="3100" dirty="0" smtClean="0">
                <a:solidFill>
                  <a:srgbClr val="000000"/>
                </a:solidFill>
                <a:ea typeface="Calibri"/>
                <a:cs typeface="Calibri" panose="020F0502020204030204"/>
              </a:rPr>
              <a:t> to be the priority theme for scrutiny for this financial year. </a:t>
            </a:r>
            <a:r>
              <a:rPr lang="en-GB" sz="3100" dirty="0"/>
              <a:t>What more could the MSCP do to prevent the </a:t>
            </a:r>
            <a:r>
              <a:rPr lang="en-GB" sz="3100" dirty="0" err="1"/>
              <a:t>adultification</a:t>
            </a:r>
            <a:r>
              <a:rPr lang="en-GB" sz="3100" dirty="0"/>
              <a:t> of children in Merton? </a:t>
            </a:r>
            <a:endParaRPr lang="en-US" sz="3100" dirty="0">
              <a:solidFill>
                <a:srgbClr val="000000"/>
              </a:solidFill>
              <a:ea typeface="Calibri"/>
              <a:cs typeface="Calibri" panose="020F0502020204030204"/>
            </a:endParaRPr>
          </a:p>
          <a:p>
            <a:pPr marL="0" indent="0" algn="ctr">
              <a:buNone/>
            </a:pPr>
            <a:endParaRPr lang="en-US" sz="2400" b="1" i="1" dirty="0">
              <a:ea typeface="Calibri"/>
              <a:cs typeface="Calibri" panose="020F0502020204030204"/>
            </a:endParaRPr>
          </a:p>
          <a:p>
            <a:pPr marL="0" indent="0">
              <a:buNone/>
            </a:pPr>
            <a:endParaRPr lang="en-US" dirty="0">
              <a:ea typeface="Calibri"/>
              <a:cs typeface="Calibri" panose="020F0502020204030204"/>
            </a:endParaRPr>
          </a:p>
        </p:txBody>
      </p:sp>
      <p:pic>
        <p:nvPicPr>
          <p:cNvPr id="4" name="Picture 3" descr="Graphical user interface&#10;&#10;Description automatically generated">
            <a:extLst>
              <a:ext uri="{FF2B5EF4-FFF2-40B4-BE49-F238E27FC236}">
                <a16:creationId xmlns:a16="http://schemas.microsoft.com/office/drawing/2014/main" id="{B61D74B8-DB21-2B56-6888-A3E59F56DD4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503353" y="5769398"/>
            <a:ext cx="3647887" cy="11525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09780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51001A-7F36-3DFC-8659-05C2B5C6BB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946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5400" b="1">
                <a:solidFill>
                  <a:srgbClr val="7030A0"/>
                </a:solidFill>
                <a:cs typeface="Calibri Light"/>
              </a:rPr>
              <a:t>Key Themes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22ACCA-7841-AD2A-B9F3-D824D074F8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9166" y="1022803"/>
            <a:ext cx="11372848" cy="4895624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 marL="0" indent="0" algn="ctr">
              <a:buNone/>
            </a:pPr>
            <a:endParaRPr lang="en-US" b="1">
              <a:solidFill>
                <a:srgbClr val="7030A0"/>
              </a:solidFill>
              <a:ea typeface="+mn-lt"/>
              <a:cs typeface="+mn-lt"/>
            </a:endParaRPr>
          </a:p>
          <a:p>
            <a:pPr marL="457200" indent="-457200">
              <a:buFont typeface="Arial"/>
              <a:buChar char="•"/>
            </a:pPr>
            <a:r>
              <a:rPr lang="en-US" b="1">
                <a:solidFill>
                  <a:srgbClr val="7030A0"/>
                </a:solidFill>
                <a:cs typeface="Calibri" panose="020F0502020204030204"/>
              </a:rPr>
              <a:t>Engaging in Healthy, Professional Challenge: </a:t>
            </a:r>
            <a:r>
              <a:rPr lang="en-US">
                <a:cs typeface="Calibri" panose="020F0502020204030204"/>
              </a:rPr>
              <a:t>The review highlighted the importance of practitioners having the confidence and secure knowledge to uphold the best interests of children; to effectively challenge other professionals and, should it be needed, the ability to escalate to senior managers/ safeguarding leads.</a:t>
            </a:r>
            <a:endParaRPr lang="en-US">
              <a:ea typeface="+mn-lt"/>
              <a:cs typeface="+mn-lt"/>
            </a:endParaRPr>
          </a:p>
          <a:p>
            <a:pPr marL="457200" indent="-457200">
              <a:buFont typeface="Arial"/>
              <a:buChar char="•"/>
            </a:pPr>
            <a:endParaRPr lang="en-US">
              <a:ea typeface="+mn-lt"/>
              <a:cs typeface="+mn-lt"/>
            </a:endParaRPr>
          </a:p>
          <a:p>
            <a:pPr marL="457200" indent="-457200">
              <a:buFont typeface="Arial"/>
              <a:buChar char="•"/>
            </a:pPr>
            <a:r>
              <a:rPr lang="en-US" b="1" err="1">
                <a:solidFill>
                  <a:srgbClr val="7030A0"/>
                </a:solidFill>
                <a:cs typeface="Calibri" panose="020F0502020204030204"/>
              </a:rPr>
              <a:t>Adultification</a:t>
            </a:r>
            <a:r>
              <a:rPr lang="en-US" b="1">
                <a:solidFill>
                  <a:srgbClr val="7030A0"/>
                </a:solidFill>
                <a:cs typeface="Calibri" panose="020F0502020204030204"/>
              </a:rPr>
              <a:t>/Disproportionality of Black Children: </a:t>
            </a:r>
            <a:r>
              <a:rPr lang="en-US">
                <a:cs typeface="Calibri" panose="020F0502020204030204"/>
              </a:rPr>
              <a:t>As part of the review, several agencies highlighted that the term ‘adultification’ and the issue of </a:t>
            </a:r>
            <a:r>
              <a:rPr lang="en-US" err="1">
                <a:cs typeface="Calibri" panose="020F0502020204030204"/>
              </a:rPr>
              <a:t>adultification</a:t>
            </a:r>
            <a:r>
              <a:rPr lang="en-US">
                <a:cs typeface="Calibri" panose="020F0502020204030204"/>
              </a:rPr>
              <a:t> of Black children and its impact is not necessarily well understood among the workforce, especially those not in safeguarding roles. </a:t>
            </a:r>
            <a:endParaRPr lang="en-US">
              <a:ea typeface="+mn-lt"/>
              <a:cs typeface="+mn-lt"/>
            </a:endParaRPr>
          </a:p>
          <a:p>
            <a:pPr marL="0" indent="0">
              <a:buNone/>
            </a:pPr>
            <a:endParaRPr lang="en-US">
              <a:ea typeface="+mn-lt"/>
              <a:cs typeface="+mn-lt"/>
            </a:endParaRPr>
          </a:p>
          <a:p>
            <a:pPr marL="0" indent="0">
              <a:buNone/>
            </a:pPr>
            <a:endParaRPr lang="en-US">
              <a:cs typeface="Calibri" panose="020F0502020204030204"/>
            </a:endParaRPr>
          </a:p>
        </p:txBody>
      </p:sp>
      <p:pic>
        <p:nvPicPr>
          <p:cNvPr id="5" name="Picture 4" descr="Graphical user interface&#10;&#10;Description automatically generated">
            <a:extLst>
              <a:ext uri="{FF2B5EF4-FFF2-40B4-BE49-F238E27FC236}">
                <a16:creationId xmlns:a16="http://schemas.microsoft.com/office/drawing/2014/main" id="{C6A0F1F3-A19B-4F6C-ADC7-B4B63AF10C6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60114" y="5916017"/>
            <a:ext cx="2809157" cy="8863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75246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ctrTitle"/>
          </p:nvPr>
        </p:nvSpPr>
        <p:spPr>
          <a:xfrm>
            <a:off x="219076" y="79375"/>
            <a:ext cx="11753848" cy="873125"/>
          </a:xfrm>
        </p:spPr>
        <p:txBody>
          <a:bodyPr>
            <a:normAutofit/>
          </a:bodyPr>
          <a:lstStyle/>
          <a:p>
            <a:pPr algn="ctr"/>
            <a:r>
              <a:rPr lang="en-US" sz="4800" b="1">
                <a:solidFill>
                  <a:srgbClr val="7030A0"/>
                </a:solidFill>
                <a:cs typeface="Calibri Light"/>
              </a:rPr>
              <a:t>What are we doing in Merton?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8C63014-3E9B-9EDB-C024-1E93695EBD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9076" y="1146969"/>
            <a:ext cx="11753848" cy="555386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en-US">
              <a:cs typeface="Calibri"/>
            </a:endParaRPr>
          </a:p>
          <a:p>
            <a:pPr marL="0" indent="0">
              <a:buNone/>
            </a:pPr>
            <a:endParaRPr lang="en-US">
              <a:ea typeface="+mn-lt"/>
              <a:cs typeface="+mn-lt"/>
            </a:endParaRPr>
          </a:p>
          <a:p>
            <a:pPr marL="0" indent="0">
              <a:buNone/>
            </a:pPr>
            <a:endParaRPr lang="en-US">
              <a:ea typeface="+mn-lt"/>
              <a:cs typeface="+mn-lt"/>
            </a:endParaRPr>
          </a:p>
        </p:txBody>
      </p:sp>
      <p:pic>
        <p:nvPicPr>
          <p:cNvPr id="7" name="Picture 6" descr="Graphical user interface&#10;&#10;Description automatically generated">
            <a:extLst>
              <a:ext uri="{FF2B5EF4-FFF2-40B4-BE49-F238E27FC236}">
                <a16:creationId xmlns:a16="http://schemas.microsoft.com/office/drawing/2014/main" id="{2D3113EE-D2EA-F603-E06C-C0F964371D0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24042" y="5847980"/>
            <a:ext cx="2986050" cy="927124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50894710-FF5A-09A0-6E36-E699C8F3D64B}"/>
              </a:ext>
            </a:extLst>
          </p:cNvPr>
          <p:cNvSpPr txBox="1"/>
          <p:nvPr/>
        </p:nvSpPr>
        <p:spPr>
          <a:xfrm>
            <a:off x="637722" y="953709"/>
            <a:ext cx="11156950" cy="452431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3200" b="1">
                <a:solidFill>
                  <a:srgbClr val="7030A0"/>
                </a:solidFill>
              </a:rPr>
              <a:t>Engaging in Healthy, Professional Challenge</a:t>
            </a:r>
          </a:p>
          <a:p>
            <a:endParaRPr lang="en-US" sz="2800">
              <a:ea typeface="+mn-lt"/>
              <a:cs typeface="+mn-lt"/>
            </a:endParaRPr>
          </a:p>
          <a:p>
            <a:pPr marL="457200" indent="-457200">
              <a:buFont typeface="Arial"/>
              <a:buChar char="•"/>
            </a:pPr>
            <a:r>
              <a:rPr lang="en-US" sz="2800">
                <a:ea typeface="+mn-lt"/>
                <a:cs typeface="+mn-lt"/>
              </a:rPr>
              <a:t>The MSCP agreed </a:t>
            </a:r>
            <a:r>
              <a:rPr lang="en-US" sz="2800">
                <a:ea typeface="+mn-lt"/>
                <a:cs typeface="+mn-lt"/>
                <a:hlinkClick r:id="rId4"/>
              </a:rPr>
              <a:t>Escalation Policy</a:t>
            </a:r>
            <a:r>
              <a:rPr lang="en-US" sz="2800">
                <a:ea typeface="+mn-lt"/>
                <a:cs typeface="+mn-lt"/>
              </a:rPr>
              <a:t>, publicly available on our website. </a:t>
            </a:r>
            <a:endParaRPr lang="en-US" sz="2800">
              <a:cs typeface="Calibri"/>
            </a:endParaRPr>
          </a:p>
          <a:p>
            <a:pPr marL="457200" indent="-457200">
              <a:buFont typeface="Arial"/>
              <a:buChar char="•"/>
            </a:pPr>
            <a:r>
              <a:rPr lang="en-US" sz="2800">
                <a:ea typeface="+mn-lt"/>
                <a:cs typeface="+mn-lt"/>
              </a:rPr>
              <a:t>"Open forum" events to consider healthy professional challenge being planned.</a:t>
            </a:r>
          </a:p>
          <a:p>
            <a:pPr marL="457200" indent="-457200">
              <a:buFont typeface="Arial"/>
              <a:buChar char="•"/>
            </a:pPr>
            <a:r>
              <a:rPr lang="en-US" sz="2800">
                <a:ea typeface="+mn-lt"/>
                <a:cs typeface="+mn-lt"/>
              </a:rPr>
              <a:t>Commissioned training by Inner Strength Network on having "difficult conversations" to support practitioners </a:t>
            </a:r>
            <a:endParaRPr lang="en-US" sz="3200">
              <a:ea typeface="+mn-lt"/>
              <a:cs typeface="+mn-lt"/>
            </a:endParaRPr>
          </a:p>
          <a:p>
            <a:pPr marL="457200" indent="-457200">
              <a:buFont typeface="Arial"/>
              <a:buChar char="•"/>
            </a:pPr>
            <a:r>
              <a:rPr lang="en-US" sz="2800">
                <a:ea typeface="+mn-lt"/>
                <a:cs typeface="+mn-lt"/>
              </a:rPr>
              <a:t>Representatives from the Police meet monthly with all secondary heads at the Hard to Place panel meeting, which is part of the Safer Schools Partnership. </a:t>
            </a:r>
            <a:r>
              <a:rPr lang="en-US" sz="3200">
                <a:ea typeface="+mn-lt"/>
                <a:cs typeface="+mn-lt"/>
              </a:rPr>
              <a:t> </a:t>
            </a:r>
            <a:endParaRPr lang="en-US" sz="3200"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8602766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ctrTitle"/>
          </p:nvPr>
        </p:nvSpPr>
        <p:spPr>
          <a:xfrm>
            <a:off x="219076" y="79375"/>
            <a:ext cx="11753848" cy="873125"/>
          </a:xfrm>
        </p:spPr>
        <p:txBody>
          <a:bodyPr>
            <a:normAutofit/>
          </a:bodyPr>
          <a:lstStyle/>
          <a:p>
            <a:pPr algn="ctr"/>
            <a:r>
              <a:rPr lang="en-US" sz="4800" b="1">
                <a:solidFill>
                  <a:srgbClr val="7030A0"/>
                </a:solidFill>
                <a:cs typeface="Calibri Light"/>
              </a:rPr>
              <a:t>What are we doing in Merton?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8C63014-3E9B-9EDB-C024-1E93695EBD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9076" y="1146969"/>
            <a:ext cx="7261461" cy="467813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en-US">
              <a:cs typeface="Calibri"/>
            </a:endParaRPr>
          </a:p>
          <a:p>
            <a:pPr marL="0" indent="0">
              <a:buNone/>
            </a:pPr>
            <a:endParaRPr lang="en-US">
              <a:ea typeface="+mn-lt"/>
              <a:cs typeface="+mn-lt"/>
            </a:endParaRPr>
          </a:p>
          <a:p>
            <a:pPr marL="0" indent="0">
              <a:buNone/>
            </a:pPr>
            <a:endParaRPr lang="en-US">
              <a:ea typeface="+mn-lt"/>
              <a:cs typeface="+mn-lt"/>
            </a:endParaRPr>
          </a:p>
        </p:txBody>
      </p:sp>
      <p:pic>
        <p:nvPicPr>
          <p:cNvPr id="7" name="Picture 6" descr="Graphical user interface&#10;&#10;Description automatically generated">
            <a:extLst>
              <a:ext uri="{FF2B5EF4-FFF2-40B4-BE49-F238E27FC236}">
                <a16:creationId xmlns:a16="http://schemas.microsoft.com/office/drawing/2014/main" id="{2D3113EE-D2EA-F603-E06C-C0F964371D0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57447" y="5823203"/>
            <a:ext cx="3122121" cy="940731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50894710-FF5A-09A0-6E36-E699C8F3D64B}"/>
              </a:ext>
            </a:extLst>
          </p:cNvPr>
          <p:cNvSpPr txBox="1"/>
          <p:nvPr/>
        </p:nvSpPr>
        <p:spPr>
          <a:xfrm>
            <a:off x="374717" y="957569"/>
            <a:ext cx="7548418" cy="606319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3200" b="1" dirty="0" err="1">
                <a:solidFill>
                  <a:srgbClr val="7030A0"/>
                </a:solidFill>
                <a:cs typeface="Calibri"/>
              </a:rPr>
              <a:t>Adultification</a:t>
            </a:r>
            <a:r>
              <a:rPr lang="en-US" sz="3200" b="1" dirty="0">
                <a:solidFill>
                  <a:srgbClr val="7030A0"/>
                </a:solidFill>
                <a:cs typeface="Calibri"/>
              </a:rPr>
              <a:t>/Disproportionality of Black Children</a:t>
            </a:r>
          </a:p>
          <a:p>
            <a:pPr marL="457200" indent="-457200">
              <a:buFont typeface="Arial"/>
              <a:buChar char="•"/>
            </a:pPr>
            <a:r>
              <a:rPr lang="en-US" sz="2600" dirty="0">
                <a:ea typeface="+mn-lt"/>
                <a:cs typeface="+mn-lt"/>
                <a:hlinkClick r:id="rId4"/>
              </a:rPr>
              <a:t>Section on MSCP website</a:t>
            </a:r>
            <a:r>
              <a:rPr lang="en-US" sz="2600" dirty="0">
                <a:ea typeface="+mn-lt"/>
                <a:cs typeface="+mn-lt"/>
              </a:rPr>
              <a:t> on racism and discrimination in the ‘children and young people’ section with links to further information, though it could be further developed.</a:t>
            </a:r>
          </a:p>
          <a:p>
            <a:pPr marL="457200" indent="-457200">
              <a:buFont typeface="Arial"/>
              <a:buChar char="•"/>
            </a:pPr>
            <a:r>
              <a:rPr lang="en-US" sz="2600" dirty="0">
                <a:ea typeface="+mn-lt"/>
                <a:cs typeface="+mn-lt"/>
              </a:rPr>
              <a:t>Disproportionality Task Group set up by the Youth Crime Prevention Executive Board. </a:t>
            </a:r>
          </a:p>
          <a:p>
            <a:pPr marL="457200" indent="-457200">
              <a:buFont typeface="Arial"/>
              <a:buChar char="•"/>
            </a:pPr>
            <a:r>
              <a:rPr lang="en-US" sz="2600" dirty="0">
                <a:ea typeface="+mn-lt"/>
                <a:cs typeface="+mn-lt"/>
              </a:rPr>
              <a:t>"Reverse Mentoring" via Stop and Search workshops.</a:t>
            </a:r>
          </a:p>
          <a:p>
            <a:pPr marL="457200" indent="-457200">
              <a:buFont typeface="Arial"/>
              <a:buChar char="•"/>
            </a:pPr>
            <a:r>
              <a:rPr lang="en-US" sz="2600" dirty="0">
                <a:ea typeface="+mn-lt"/>
                <a:cs typeface="+mn-lt"/>
              </a:rPr>
              <a:t>Considering commissioning training on </a:t>
            </a:r>
            <a:r>
              <a:rPr lang="en-US" sz="2600" dirty="0" err="1">
                <a:ea typeface="+mn-lt"/>
                <a:cs typeface="+mn-lt"/>
              </a:rPr>
              <a:t>Adultification</a:t>
            </a:r>
            <a:r>
              <a:rPr lang="en-US" sz="2600" dirty="0">
                <a:ea typeface="+mn-lt"/>
                <a:cs typeface="+mn-lt"/>
              </a:rPr>
              <a:t> from Listen Up</a:t>
            </a:r>
          </a:p>
          <a:p>
            <a:pPr marL="457200" indent="-457200">
              <a:buFont typeface="Arial"/>
              <a:buChar char="•"/>
            </a:pPr>
            <a:endParaRPr lang="en-US" sz="3200">
              <a:ea typeface="+mn-lt"/>
              <a:cs typeface="+mn-lt"/>
            </a:endParaRPr>
          </a:p>
          <a:p>
            <a:pPr marL="457200" indent="-457200">
              <a:buFont typeface="Arial"/>
              <a:buChar char="•"/>
            </a:pPr>
            <a:endParaRPr lang="en-US" sz="3200">
              <a:ea typeface="+mn-lt"/>
              <a:cs typeface="+mn-lt"/>
            </a:endParaRPr>
          </a:p>
        </p:txBody>
      </p:sp>
      <p:pic>
        <p:nvPicPr>
          <p:cNvPr id="3" name="Picture 5" descr="Text&#10;&#10;Description automatically generated">
            <a:extLst>
              <a:ext uri="{FF2B5EF4-FFF2-40B4-BE49-F238E27FC236}">
                <a16:creationId xmlns:a16="http://schemas.microsoft.com/office/drawing/2014/main" id="{06B2B785-B78C-4FAE-E068-5AB483A4BE0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102221" y="734546"/>
            <a:ext cx="3789528" cy="5423028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820766FF-984E-1283-55D4-541E1176E79E}"/>
              </a:ext>
            </a:extLst>
          </p:cNvPr>
          <p:cNvSpPr txBox="1"/>
          <p:nvPr/>
        </p:nvSpPr>
        <p:spPr>
          <a:xfrm>
            <a:off x="8108619" y="6232050"/>
            <a:ext cx="3800900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b="1">
                <a:solidFill>
                  <a:srgbClr val="7030A0"/>
                </a:solidFill>
                <a:cs typeface="Calibri"/>
              </a:rPr>
              <a:t>Visual minutes taken from the Stop and Search Workshop 03/11/21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9469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A9F529C3-C941-49FD-8C67-82F134F64BD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50000"/>
              <a:lumOff val="5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0586029-32A0-47E5-9AEC-AE3ABA6B94D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4" descr="Table&#10;&#10;Description automatically generated">
            <a:extLst>
              <a:ext uri="{FF2B5EF4-FFF2-40B4-BE49-F238E27FC236}">
                <a16:creationId xmlns:a16="http://schemas.microsoft.com/office/drawing/2014/main" id="{E6804B89-CEE9-DA45-F0FC-209282BC4FA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35106" y="1188601"/>
            <a:ext cx="4878785" cy="2646879"/>
          </a:xfrm>
          <a:prstGeom prst="rect">
            <a:avLst/>
          </a:prstGeom>
        </p:spPr>
      </p:pic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8C730EAB-A532-4295-A302-FB4B90DB9F5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079958" y="1143000"/>
            <a:ext cx="0" cy="4572000"/>
          </a:xfrm>
          <a:prstGeom prst="line">
            <a:avLst/>
          </a:prstGeom>
          <a:ln>
            <a:solidFill>
              <a:srgbClr val="4E4E4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9" descr="Graphical user interface, table&#10;&#10;Description automatically generated">
            <a:extLst>
              <a:ext uri="{FF2B5EF4-FFF2-40B4-BE49-F238E27FC236}">
                <a16:creationId xmlns:a16="http://schemas.microsoft.com/office/drawing/2014/main" id="{FE9D7CCD-EBBB-51B3-D807-EA925C63A13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2858" y="3341305"/>
            <a:ext cx="4431141" cy="2852601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DBD4C87F-15A0-9660-0F3D-1A7BCD6CAF91}"/>
              </a:ext>
            </a:extLst>
          </p:cNvPr>
          <p:cNvSpPr txBox="1"/>
          <p:nvPr/>
        </p:nvSpPr>
        <p:spPr>
          <a:xfrm>
            <a:off x="1009650" y="669471"/>
            <a:ext cx="10077449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 b="1">
                <a:solidFill>
                  <a:srgbClr val="7030A0"/>
                </a:solidFill>
                <a:ea typeface="+mn-lt"/>
                <a:cs typeface="+mn-lt"/>
              </a:rPr>
              <a:t>More Thorough Search Where Intimate Parts are Exposed (MTIP)</a:t>
            </a:r>
            <a:endParaRPr lang="en-US" sz="2800">
              <a:solidFill>
                <a:srgbClr val="7030A0"/>
              </a:solidFill>
              <a:cs typeface="Calibri" panose="020F0502020204030204"/>
            </a:endParaRPr>
          </a:p>
        </p:txBody>
      </p:sp>
      <p:pic>
        <p:nvPicPr>
          <p:cNvPr id="2" name="Picture 2" descr="Table&#10;&#10;Description automatically generated">
            <a:extLst>
              <a:ext uri="{FF2B5EF4-FFF2-40B4-BE49-F238E27FC236}">
                <a16:creationId xmlns:a16="http://schemas.microsoft.com/office/drawing/2014/main" id="{954B7200-1929-71F2-33D8-ADE0A0D98B5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64701" y="1381892"/>
            <a:ext cx="3548332" cy="2253917"/>
          </a:xfrm>
          <a:prstGeom prst="rect">
            <a:avLst/>
          </a:prstGeom>
        </p:spPr>
      </p:pic>
      <p:pic>
        <p:nvPicPr>
          <p:cNvPr id="3" name="Picture 4" descr="Table&#10;&#10;Description automatically generated">
            <a:extLst>
              <a:ext uri="{FF2B5EF4-FFF2-40B4-BE49-F238E27FC236}">
                <a16:creationId xmlns:a16="http://schemas.microsoft.com/office/drawing/2014/main" id="{4698F684-67BA-AAF7-F428-30B1191010F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47759" y="3868284"/>
            <a:ext cx="4137803" cy="2399469"/>
          </a:xfrm>
          <a:prstGeom prst="rect">
            <a:avLst/>
          </a:prstGeom>
        </p:spPr>
      </p:pic>
      <p:pic>
        <p:nvPicPr>
          <p:cNvPr id="5" name="Picture 4" descr="Graphical user interface&#10;&#10;Description automatically generated">
            <a:extLst>
              <a:ext uri="{FF2B5EF4-FFF2-40B4-BE49-F238E27FC236}">
                <a16:creationId xmlns:a16="http://schemas.microsoft.com/office/drawing/2014/main" id="{93461AC3-639F-24F4-8426-8AE775E6AFB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354080" y="5488546"/>
            <a:ext cx="2382201" cy="725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6886219"/>
      </p:ext>
    </p:extLst>
  </p:cSld>
  <p:clrMapOvr>
    <a:masterClrMapping/>
  </p:clrMapOvr>
  <p:extLst>
    <p:ext uri="{6950BFC3-D8DA-4A85-94F7-54DA5524770B}">
      <p188:commentRel xmlns="" xmlns:p188="http://schemas.microsoft.com/office/powerpoint/2018/8/main" r:id="rId7"/>
    </p:ext>
  </p:extLs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00E927-B2EF-EFF6-4292-D0765FAD7C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5966" y="185976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5400" b="1">
                <a:solidFill>
                  <a:srgbClr val="7030A0"/>
                </a:solidFill>
                <a:ea typeface="Calibri Light"/>
                <a:cs typeface="Calibri Light" panose="020F0302020204030204"/>
              </a:rPr>
              <a:t>Recommendations for Merton 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406717-BC21-579D-6D7D-0D101D21C4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2348" y="1258538"/>
            <a:ext cx="10902030" cy="4832262"/>
          </a:xfrm>
        </p:spPr>
        <p:txBody>
          <a:bodyPr vert="horz" lIns="91440" tIns="45720" rIns="91440" bIns="45720" rtlCol="0" anchor="t">
            <a:noAutofit/>
          </a:bodyPr>
          <a:lstStyle/>
          <a:p>
            <a:pPr>
              <a:buAutoNum type="arabicPeriod"/>
            </a:pPr>
            <a:r>
              <a:rPr lang="en-US" sz="2200" b="1" dirty="0">
                <a:solidFill>
                  <a:srgbClr val="7030A0"/>
                </a:solidFill>
                <a:ea typeface="+mn-lt"/>
                <a:cs typeface="+mn-lt"/>
              </a:rPr>
              <a:t>Consider learning from Child Q at the Full Partnership</a:t>
            </a:r>
            <a:r>
              <a:rPr lang="en-US" sz="2200" dirty="0">
                <a:ea typeface="+mn-lt"/>
                <a:cs typeface="+mn-lt"/>
              </a:rPr>
              <a:t> and what more we can do as a partnership to address the lessons learned </a:t>
            </a:r>
            <a:endParaRPr lang="en-US" sz="2200">
              <a:cs typeface="Calibri"/>
            </a:endParaRPr>
          </a:p>
          <a:p>
            <a:pPr>
              <a:buAutoNum type="arabicPeriod"/>
            </a:pPr>
            <a:endParaRPr lang="en-US" sz="2200" dirty="0">
              <a:ea typeface="+mn-lt"/>
              <a:cs typeface="+mn-lt"/>
            </a:endParaRPr>
          </a:p>
          <a:p>
            <a:pPr>
              <a:buAutoNum type="arabicPeriod"/>
            </a:pPr>
            <a:r>
              <a:rPr lang="en-US" sz="2200" b="1" dirty="0">
                <a:solidFill>
                  <a:srgbClr val="7030A0"/>
                </a:solidFill>
                <a:ea typeface="+mn-lt"/>
                <a:cs typeface="+mn-lt"/>
              </a:rPr>
              <a:t>Consider how to better engage with the wider community</a:t>
            </a:r>
            <a:r>
              <a:rPr lang="en-US" sz="2200" dirty="0">
                <a:ea typeface="+mn-lt"/>
                <a:cs typeface="+mn-lt"/>
              </a:rPr>
              <a:t> (including children, young people and parents) on awareness raising campaigns relating to our key safeguarding priorities and the work we do </a:t>
            </a:r>
          </a:p>
          <a:p>
            <a:pPr>
              <a:buAutoNum type="arabicPeriod"/>
            </a:pPr>
            <a:endParaRPr lang="en-US" sz="2200" dirty="0">
              <a:ea typeface="+mn-lt"/>
              <a:cs typeface="+mn-lt"/>
            </a:endParaRPr>
          </a:p>
          <a:p>
            <a:pPr>
              <a:buAutoNum type="arabicPeriod"/>
            </a:pPr>
            <a:r>
              <a:rPr lang="en-US" sz="2200" b="1" dirty="0">
                <a:solidFill>
                  <a:srgbClr val="7030A0"/>
                </a:solidFill>
                <a:ea typeface="+mn-lt"/>
                <a:cs typeface="+mn-lt"/>
              </a:rPr>
              <a:t>Consider training needs</a:t>
            </a:r>
            <a:r>
              <a:rPr lang="en-US" sz="2200" dirty="0">
                <a:ea typeface="+mn-lt"/>
                <a:cs typeface="+mn-lt"/>
              </a:rPr>
              <a:t>, particularly around </a:t>
            </a:r>
            <a:r>
              <a:rPr lang="en-US" sz="2200" dirty="0" err="1">
                <a:ea typeface="+mn-lt"/>
                <a:cs typeface="+mn-lt"/>
              </a:rPr>
              <a:t>Adultification</a:t>
            </a:r>
            <a:r>
              <a:rPr lang="en-US" sz="2200" dirty="0">
                <a:ea typeface="+mn-lt"/>
                <a:cs typeface="+mn-lt"/>
              </a:rPr>
              <a:t>, healthy professional challenge and ensuring safeguarding training includes an emphasis on our duty to 'uphold the best interests of children' </a:t>
            </a:r>
          </a:p>
          <a:p>
            <a:pPr>
              <a:buAutoNum type="arabicPeriod"/>
            </a:pPr>
            <a:endParaRPr lang="en-US" sz="2200" dirty="0">
              <a:ea typeface="+mn-lt"/>
              <a:cs typeface="+mn-lt"/>
            </a:endParaRPr>
          </a:p>
          <a:p>
            <a:pPr>
              <a:buAutoNum type="arabicPeriod"/>
            </a:pPr>
            <a:r>
              <a:rPr lang="en-US" sz="2200" b="1" dirty="0">
                <a:solidFill>
                  <a:srgbClr val="7030A0"/>
                </a:solidFill>
                <a:ea typeface="+mn-lt"/>
                <a:cs typeface="+mn-lt"/>
              </a:rPr>
              <a:t>Consider </a:t>
            </a:r>
            <a:r>
              <a:rPr lang="en-US" sz="2200" b="1" dirty="0" err="1">
                <a:solidFill>
                  <a:srgbClr val="7030A0"/>
                </a:solidFill>
                <a:ea typeface="+mn-lt"/>
                <a:cs typeface="+mn-lt"/>
              </a:rPr>
              <a:t>Adultification</a:t>
            </a:r>
            <a:r>
              <a:rPr lang="en-US" sz="2200" b="1" dirty="0">
                <a:solidFill>
                  <a:srgbClr val="7030A0"/>
                </a:solidFill>
                <a:ea typeface="+mn-lt"/>
                <a:cs typeface="+mn-lt"/>
              </a:rPr>
              <a:t> as a topic for further scrutiny</a:t>
            </a:r>
            <a:r>
              <a:rPr lang="en-US" sz="2200" dirty="0">
                <a:solidFill>
                  <a:srgbClr val="7030A0"/>
                </a:solidFill>
                <a:ea typeface="+mn-lt"/>
                <a:cs typeface="+mn-lt"/>
              </a:rPr>
              <a:t> </a:t>
            </a:r>
            <a:r>
              <a:rPr lang="en-US" sz="2200" dirty="0">
                <a:ea typeface="+mn-lt"/>
                <a:cs typeface="+mn-lt"/>
              </a:rPr>
              <a:t> (being taken forward by our Scrutineer and Young Scrutineer)</a:t>
            </a:r>
            <a:endParaRPr lang="en-US" sz="2200">
              <a:cs typeface="Calibri"/>
            </a:endParaRPr>
          </a:p>
          <a:p>
            <a:pPr lvl="0">
              <a:buAutoNum type="arabicPeriod"/>
            </a:pPr>
            <a:endParaRPr lang="en-US" sz="2400">
              <a:ea typeface="+mn-lt"/>
              <a:cs typeface="+mn-lt"/>
            </a:endParaRPr>
          </a:p>
          <a:p>
            <a:pPr>
              <a:buAutoNum type="arabicPeriod" startAt="3"/>
            </a:pPr>
            <a:endParaRPr lang="en-US" sz="2400">
              <a:ea typeface="+mn-lt"/>
              <a:cs typeface="+mn-lt"/>
            </a:endParaRPr>
          </a:p>
        </p:txBody>
      </p:sp>
      <p:pic>
        <p:nvPicPr>
          <p:cNvPr id="4" name="Picture 3" descr="Graphical user interface&#10;&#10;Description automatically generated">
            <a:extLst>
              <a:ext uri="{FF2B5EF4-FFF2-40B4-BE49-F238E27FC236}">
                <a16:creationId xmlns:a16="http://schemas.microsoft.com/office/drawing/2014/main" id="{B61D74B8-DB21-2B56-6888-A3E59F56DD4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43631" y="5881540"/>
            <a:ext cx="2684605" cy="850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22012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E584EC1-1123-533B-8BDC-E7F12578BF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321734"/>
            <a:ext cx="10905066" cy="1135737"/>
          </a:xfrm>
        </p:spPr>
        <p:txBody>
          <a:bodyPr>
            <a:normAutofit/>
          </a:bodyPr>
          <a:lstStyle/>
          <a:p>
            <a:pPr algn="ctr"/>
            <a:r>
              <a:rPr lang="en-US" sz="4800" b="1">
                <a:solidFill>
                  <a:srgbClr val="7030A0"/>
                </a:solidFill>
                <a:ea typeface="+mj-lt"/>
                <a:cs typeface="+mj-lt"/>
              </a:rPr>
              <a:t>Time to Reflect</a:t>
            </a:r>
            <a:endParaRPr lang="en-US" sz="4800" b="1">
              <a:solidFill>
                <a:srgbClr val="7030A0"/>
              </a:solidFill>
              <a:cs typeface="Calibri Light" panose="020F030202020403020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7153D3-21AA-6667-DA0C-015E7AA84A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9" y="1452302"/>
            <a:ext cx="4525969" cy="4724661"/>
          </a:xfrm>
        </p:spPr>
        <p:txBody>
          <a:bodyPr vert="horz" lIns="91440" tIns="45720" rIns="91440" bIns="45720" rtlCol="0" anchor="t">
            <a:noAutofit/>
          </a:bodyPr>
          <a:lstStyle/>
          <a:p>
            <a:endParaRPr lang="en-GB" sz="2400" dirty="0" smtClean="0"/>
          </a:p>
          <a:p>
            <a:r>
              <a:rPr lang="en-GB" sz="2400" dirty="0" smtClean="0"/>
              <a:t>What </a:t>
            </a:r>
            <a:r>
              <a:rPr lang="en-GB" sz="2400" dirty="0"/>
              <a:t>do you understand by the term </a:t>
            </a:r>
            <a:r>
              <a:rPr lang="en-GB" sz="2400" dirty="0" err="1"/>
              <a:t>adultification</a:t>
            </a:r>
            <a:r>
              <a:rPr lang="en-GB" sz="2400" dirty="0" smtClean="0"/>
              <a:t>?</a:t>
            </a:r>
            <a:r>
              <a:rPr lang="en-US" sz="2400" dirty="0">
                <a:cs typeface="Calibri"/>
              </a:rPr>
              <a:t> </a:t>
            </a:r>
          </a:p>
          <a:p>
            <a:r>
              <a:rPr lang="en-GB" sz="2400" dirty="0"/>
              <a:t>How confident do you feel about healthy, professional challenge and what it means?</a:t>
            </a:r>
          </a:p>
          <a:p>
            <a:r>
              <a:rPr lang="en-GB" sz="2400" dirty="0"/>
              <a:t>How could MSCP support you / your organisation in being confident to offer healthy, professional challenge?</a:t>
            </a:r>
          </a:p>
          <a:p>
            <a:pPr marL="0" indent="0">
              <a:buNone/>
            </a:pPr>
            <a:endParaRPr lang="en-US" dirty="0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5995D10D-E9C9-47DB-AE7E-801FEF38F5C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219290" y="1"/>
            <a:ext cx="972709" cy="1935307"/>
            <a:chOff x="10918968" y="713127"/>
            <a:chExt cx="1273032" cy="2532832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CC1A72C6-3DE4-4EC3-9AD5-9E0D40D8CE8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11052629" y="2120024"/>
              <a:ext cx="645368" cy="645368"/>
            </a:xfrm>
            <a:prstGeom prst="rect">
              <a:avLst/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Isosceles Triangle 15">
              <a:extLst>
                <a:ext uri="{FF2B5EF4-FFF2-40B4-BE49-F238E27FC236}">
                  <a16:creationId xmlns:a16="http://schemas.microsoft.com/office/drawing/2014/main" id="{0B0DA1F1-C391-4EDF-9FE0-23E86E137765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0289068" y="1343027"/>
              <a:ext cx="2532832" cy="1273032"/>
            </a:xfrm>
            <a:prstGeom prst="triangle">
              <a:avLst>
                <a:gd name="adj" fmla="val 50000"/>
              </a:avLst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4" name="Picture 6" descr="Icon&#10;&#10;Description automatically generated">
            <a:extLst>
              <a:ext uri="{FF2B5EF4-FFF2-40B4-BE49-F238E27FC236}">
                <a16:creationId xmlns:a16="http://schemas.microsoft.com/office/drawing/2014/main" id="{27CCE724-101A-3416-EB3D-B50DD3DA2A3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=""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7328097" y="1782982"/>
            <a:ext cx="2187654" cy="2116558"/>
          </a:xfrm>
          <a:prstGeom prst="rect">
            <a:avLst/>
          </a:prstGeom>
        </p:spPr>
      </p:pic>
      <p:grpSp>
        <p:nvGrpSpPr>
          <p:cNvPr id="18" name="Group 17">
            <a:extLst>
              <a:ext uri="{FF2B5EF4-FFF2-40B4-BE49-F238E27FC236}">
                <a16:creationId xmlns:a16="http://schemas.microsoft.com/office/drawing/2014/main" id="{828A5161-06F1-46CF-8AD7-844680A59E1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4601497"/>
            <a:ext cx="1014060" cy="2017580"/>
            <a:chOff x="0" y="4601497"/>
            <a:chExt cx="1014060" cy="2017580"/>
          </a:xfrm>
        </p:grpSpPr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D3F51FEB-38FB-4F6C-9F7B-2F2AFAB65463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-501760" y="5103257"/>
              <a:ext cx="2017580" cy="1014060"/>
            </a:xfrm>
            <a:prstGeom prst="triangle">
              <a:avLst>
                <a:gd name="adj" fmla="val 50000"/>
              </a:avLst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1E547BA6-BAE0-43BB-A7CA-60F69CE252F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427916" y="5728708"/>
              <a:ext cx="485578" cy="485578"/>
            </a:xfrm>
            <a:prstGeom prst="rect">
              <a:avLst/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5" name="Picture 4" descr="Graphical user interface&#10;&#10;Description automatically generated">
            <a:extLst>
              <a:ext uri="{FF2B5EF4-FFF2-40B4-BE49-F238E27FC236}">
                <a16:creationId xmlns:a16="http://schemas.microsoft.com/office/drawing/2014/main" id="{4B3D4BC7-BA42-0E10-7178-9781EBFA252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53471" y="4125575"/>
            <a:ext cx="6253212" cy="1954128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0D7EF9EC-0699-F6F6-9387-FF04B1D4D62D}"/>
              </a:ext>
            </a:extLst>
          </p:cNvPr>
          <p:cNvSpPr txBox="1"/>
          <p:nvPr/>
        </p:nvSpPr>
        <p:spPr>
          <a:xfrm>
            <a:off x="9737482" y="6657945"/>
            <a:ext cx="2454518" cy="200055"/>
          </a:xfrm>
          <a:prstGeom prst="rect">
            <a:avLst/>
          </a:prstGeom>
          <a:solidFill>
            <a:srgbClr val="000000"/>
          </a:solidFill>
        </p:spPr>
        <p:txBody>
          <a:bodyPr wrap="none">
            <a:spAutoFit/>
          </a:bodyPr>
          <a:lstStyle/>
          <a:p>
            <a:pPr algn="r">
              <a:spcAft>
                <a:spcPts val="600"/>
              </a:spcAft>
            </a:pPr>
            <a:r>
              <a:rPr lang="en-US" sz="700">
                <a:solidFill>
                  <a:srgbClr val="FFFFFF"/>
                </a:solidFill>
                <a:hlinkClick r:id="rId3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This Photo</a:t>
            </a:r>
            <a:r>
              <a:rPr lang="en-US" sz="700">
                <a:solidFill>
                  <a:srgbClr val="FFFFFF"/>
                </a:solidFill>
              </a:rPr>
              <a:t> by Unknown author is licensed under </a:t>
            </a:r>
            <a:r>
              <a:rPr lang="en-US" sz="700">
                <a:solidFill>
                  <a:srgbClr val="FFFFFF"/>
                </a:solidFill>
                <a:hlinkClick r:id="rId5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CC BY-SA-NC</a:t>
            </a:r>
            <a:r>
              <a:rPr lang="en-US" sz="700">
                <a:solidFill>
                  <a:srgbClr val="FFFFFF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555680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a785ad58-1d57-4f8a-aa71-77170459bd0d">
      <UserInfo>
        <DisplayName>Maisie Davies</DisplayName>
        <AccountId>271</AccountId>
        <AccountType/>
      </UserInfo>
      <UserInfo>
        <DisplayName>Helena Davey</DisplayName>
        <AccountId>317</AccountId>
        <AccountType/>
      </UserInfo>
    </SharedWithUsers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AEE7CBB4CF96B46914B189212345B75" ma:contentTypeVersion="12" ma:contentTypeDescription="Create a new document." ma:contentTypeScope="" ma:versionID="1764d7bb550cc9084c3ee8546fe31fbc">
  <xsd:schema xmlns:xsd="http://www.w3.org/2001/XMLSchema" xmlns:xs="http://www.w3.org/2001/XMLSchema" xmlns:p="http://schemas.microsoft.com/office/2006/metadata/properties" xmlns:ns2="a785ad58-1d57-4f8a-aa71-77170459bd0d" xmlns:ns3="f83acf73-3e46-4192-8c02-d24af7814607" xmlns:ns4="1ac5e5f3-4286-431a-b2f6-40db626cee98" targetNamespace="http://schemas.microsoft.com/office/2006/metadata/properties" ma:root="true" ma:fieldsID="2d04abc70e878cfd82bbc5a08628341b" ns2:_="" ns3:_="" ns4:_="">
    <xsd:import namespace="a785ad58-1d57-4f8a-aa71-77170459bd0d"/>
    <xsd:import namespace="f83acf73-3e46-4192-8c02-d24af7814607"/>
    <xsd:import namespace="1ac5e5f3-4286-431a-b2f6-40db626cee9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4:SharedWithDetails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785ad58-1d57-4f8a-aa71-77170459bd0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_x0024_Resources_x003a_core_x002c_SharedWithFieldDisplayName_x003b_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83acf73-3e46-4192-8c02-d24af781460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0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ac5e5f3-4286-431a-b2f6-40db626cee98" elementFormDefault="qualified">
    <xsd:import namespace="http://schemas.microsoft.com/office/2006/documentManagement/types"/>
    <xsd:import namespace="http://schemas.microsoft.com/office/infopath/2007/PartnerControls"/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E0FCE2E-3D01-41CF-A2CB-85ECAAF161B9}">
  <ds:schemaRefs>
    <ds:schemaRef ds:uri="http://schemas.microsoft.com/office/2006/metadata/properties"/>
    <ds:schemaRef ds:uri="http://schemas.microsoft.com/office/2006/documentManagement/types"/>
    <ds:schemaRef ds:uri="http://purl.org/dc/dcmitype/"/>
    <ds:schemaRef ds:uri="http://www.w3.org/XML/1998/namespace"/>
    <ds:schemaRef ds:uri="http://purl.org/dc/terms/"/>
    <ds:schemaRef ds:uri="a785ad58-1d57-4f8a-aa71-77170459bd0d"/>
    <ds:schemaRef ds:uri="http://schemas.openxmlformats.org/package/2006/metadata/core-properties"/>
    <ds:schemaRef ds:uri="http://purl.org/dc/elements/1.1/"/>
    <ds:schemaRef ds:uri="http://schemas.microsoft.com/office/infopath/2007/PartnerControls"/>
    <ds:schemaRef ds:uri="1ac5e5f3-4286-431a-b2f6-40db626cee98"/>
    <ds:schemaRef ds:uri="f83acf73-3e46-4192-8c02-d24af7814607"/>
  </ds:schemaRefs>
</ds:datastoreItem>
</file>

<file path=customXml/itemProps2.xml><?xml version="1.0" encoding="utf-8"?>
<ds:datastoreItem xmlns:ds="http://schemas.openxmlformats.org/officeDocument/2006/customXml" ds:itemID="{4E638450-3B10-49EF-9B6C-0E4742DAC716}">
  <ds:schemaRefs>
    <ds:schemaRef ds:uri="1ac5e5f3-4286-431a-b2f6-40db626cee98"/>
    <ds:schemaRef ds:uri="a785ad58-1d57-4f8a-aa71-77170459bd0d"/>
    <ds:schemaRef ds:uri="f83acf73-3e46-4192-8c02-d24af7814607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57C204D0-9BBD-497A-84DC-98F16A7D830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1270</TotalTime>
  <Words>699</Words>
  <Application>Microsoft Office PowerPoint</Application>
  <PresentationFormat>Widescreen</PresentationFormat>
  <Paragraphs>58</Paragraphs>
  <Slides>9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PowerPoint Presentation</vt:lpstr>
      <vt:lpstr>Child Q  - Learning Review from Hackney </vt:lpstr>
      <vt:lpstr>Learning from Child Q in Merton </vt:lpstr>
      <vt:lpstr>Key Themes </vt:lpstr>
      <vt:lpstr>What are we doing in Merton?</vt:lpstr>
      <vt:lpstr>What are we doing in Merton?</vt:lpstr>
      <vt:lpstr>PowerPoint Presentation</vt:lpstr>
      <vt:lpstr>Recommendations for Merton </vt:lpstr>
      <vt:lpstr>Time to Reflect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Impact of Homelessness and Poor Housing on Safeguarding Outcomes</dc:title>
  <dc:creator>Wadey Andrew - SW-CU</dc:creator>
  <cp:lastModifiedBy>Wadey Andrew - SW-CU</cp:lastModifiedBy>
  <cp:revision>50</cp:revision>
  <cp:lastPrinted>2022-06-14T15:49:16Z</cp:lastPrinted>
  <dcterms:modified xsi:type="dcterms:W3CDTF">2022-06-15T14:50:03Z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0x0101006AEE7CBB4CF96B46914B189212345B75</vt:lpwstr>
  </property>
</Properties>
</file>