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0"/>
  </p:notesMasterIdLst>
  <p:sldIdLst>
    <p:sldId id="256" r:id="rId2"/>
    <p:sldId id="259" r:id="rId3"/>
    <p:sldId id="275" r:id="rId4"/>
    <p:sldId id="277" r:id="rId5"/>
    <p:sldId id="276" r:id="rId6"/>
    <p:sldId id="266" r:id="rId7"/>
    <p:sldId id="282" r:id="rId8"/>
    <p:sldId id="273" r:id="rId9"/>
    <p:sldId id="271" r:id="rId10"/>
    <p:sldId id="270" r:id="rId11"/>
    <p:sldId id="281" r:id="rId12"/>
    <p:sldId id="279" r:id="rId13"/>
    <p:sldId id="272" r:id="rId14"/>
    <p:sldId id="267" r:id="rId15"/>
    <p:sldId id="274" r:id="rId16"/>
    <p:sldId id="280" r:id="rId17"/>
    <p:sldId id="265" r:id="rId18"/>
    <p:sldId id="278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aisie Davies" initials="MD" lastIdx="1" clrIdx="0">
    <p:extLst>
      <p:ext uri="{19B8F6BF-5375-455C-9EA6-DF929625EA0E}">
        <p15:presenceInfo xmlns:p15="http://schemas.microsoft.com/office/powerpoint/2012/main" userId="S::Maisie.Davies@merton.gov.uk::fe14b35f-b1ff-413e-b797-b5ba769d4ca2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0000"/>
    <p:restoredTop sz="94637"/>
  </p:normalViewPr>
  <p:slideViewPr>
    <p:cSldViewPr snapToGrid="0" snapToObjects="1">
      <p:cViewPr varScale="1">
        <p:scale>
          <a:sx n="93" d="100"/>
          <a:sy n="93" d="100"/>
        </p:scale>
        <p:origin x="648" y="2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commentAuthors" Target="commentAuthor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B7229F8-C3A5-5D48-8907-EFEEA48A5912}" type="datetimeFigureOut">
              <a:rPr lang="en-US" smtClean="0"/>
              <a:t>6/6/22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E752813-9F92-BF4D-A29C-7B777A3FE1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640968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- Disability Inclusive – policy not relevant for special schools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E752813-9F92-BF4D-A29C-7B777A3FE144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435650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3014E3-4821-DB44-AD0B-5D3DF21E748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3DEB833-8662-214E-98EF-3AB01BE7E4D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C026B07-880D-2D40-8584-C80DB22C2B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4D86EC-1911-5E4D-9207-857C20F744E4}" type="datetimeFigureOut">
              <a:rPr lang="en-US" smtClean="0"/>
              <a:t>6/6/22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C3E419C-7DB9-804D-BFAD-70FCD9470A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13D5D25-0BCC-F647-A64B-FF12C75F1F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268568-A98E-1949-B901-1D7F787B619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221017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375AA8-0A01-694E-9787-F4CEFA5065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76C962E-6BBD-BF4F-B07F-99EE139DAFC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E283530-D221-654A-BCF3-3B0F113EF2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4D86EC-1911-5E4D-9207-857C20F744E4}" type="datetimeFigureOut">
              <a:rPr lang="en-US" smtClean="0"/>
              <a:t>6/6/22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8ADD2C5-590D-164E-B4E0-C0B6264D73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77A868E-A430-AB4D-B195-B6A5A94BE6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268568-A98E-1949-B901-1D7F787B619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486788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79711E5-1F91-6845-9F30-EB76ECA9A00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A2B29C8-976C-F34D-82C1-5EBCDC3017C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9F8676E-C4E7-0544-B401-763F6A13D6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4D86EC-1911-5E4D-9207-857C20F744E4}" type="datetimeFigureOut">
              <a:rPr lang="en-US" smtClean="0"/>
              <a:t>6/6/22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4840065-712A-E34D-B041-2EB31D6A22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6FDB7A3-66DD-B842-A503-D5E895871C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268568-A98E-1949-B901-1D7F787B619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881689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30348B-1623-164D-B34B-6A2932C96D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510D6EB-B884-3945-9460-886EC9EACFD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1CBD3EB-4CC0-D24B-9E79-17462080A1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4D86EC-1911-5E4D-9207-857C20F744E4}" type="datetimeFigureOut">
              <a:rPr lang="en-US" smtClean="0"/>
              <a:t>6/6/22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948D48B-F11A-9447-8A7C-4AF5236D7B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F0108A4-E2E7-EE42-A0AF-C0A8ABC512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268568-A98E-1949-B901-1D7F787B619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243373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E6ADA9-C508-D145-87F0-3ECF81745E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AB54BCA-7F2B-FA40-BFF7-36C022A8EFC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2F7C139-8657-694E-A202-57D9423B6E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4D86EC-1911-5E4D-9207-857C20F744E4}" type="datetimeFigureOut">
              <a:rPr lang="en-US" smtClean="0"/>
              <a:t>6/6/22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727A9FD-E5DD-A04E-B2E3-E4E0CB6972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A98042F-1AE4-E64D-9348-AE60137FE9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268568-A98E-1949-B901-1D7F787B619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59292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EF5BFB-7877-9042-AF09-FEA10D7193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0396D34-F091-4E46-8AB6-805C854C24F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F18DB0C-1C29-264F-AEFA-DBC3D25FF3C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2D50626-6A5D-1148-962C-E48D59E8C4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4D86EC-1911-5E4D-9207-857C20F744E4}" type="datetimeFigureOut">
              <a:rPr lang="en-US" smtClean="0"/>
              <a:t>6/6/22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30FBA75-91F1-2D4B-8501-C039914FDC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FBB61B0-2713-3046-BE00-7418D9C47F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268568-A98E-1949-B901-1D7F787B619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73786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1B779E-7F3A-4244-91C9-068E8C3048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ECA0336-3E49-E84A-83F5-780EEFF47D6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A27F007-D26E-A841-8440-92F8CCFBE55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90639C8-C0DE-254C-BD4E-CE555F44A5F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967037F-FCC0-A64A-BFD6-1AB1CD0FF17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77E9584-E660-BC4F-83AA-2B25767A17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4D86EC-1911-5E4D-9207-857C20F744E4}" type="datetimeFigureOut">
              <a:rPr lang="en-US" smtClean="0"/>
              <a:t>6/6/22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E87AA620-65A4-7048-8BFE-E7A21093D7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D3CA017-1919-5840-8F02-3B32EC497B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268568-A98E-1949-B901-1D7F787B619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860087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015E86-1771-1445-A576-C95938B39E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A037169-CB12-5942-821A-539C637B88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4D86EC-1911-5E4D-9207-857C20F744E4}" type="datetimeFigureOut">
              <a:rPr lang="en-US" smtClean="0"/>
              <a:t>6/6/22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F6F4106-4FA4-4F46-A1B1-9DE3AC4E89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0392519-FC49-244A-B588-3B16C2B325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268568-A98E-1949-B901-1D7F787B619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331869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47BC691-93AF-F648-9643-8203823B01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4D86EC-1911-5E4D-9207-857C20F744E4}" type="datetimeFigureOut">
              <a:rPr lang="en-US" smtClean="0"/>
              <a:t>6/6/22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2C9FBB6-80E3-1B44-88F9-4652FA1F47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08C39B3-5F01-2E4C-A20C-34B8F51120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268568-A98E-1949-B901-1D7F787B619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595904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F18A53-17D6-B04A-A253-AFCB8F6643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FB7F4FC-44A6-2841-BAA4-9D4705A5529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A68E4F3-3EEB-9746-BB71-0F0D8D84817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8488ACD-84B5-A149-97FF-76368792D2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4D86EC-1911-5E4D-9207-857C20F744E4}" type="datetimeFigureOut">
              <a:rPr lang="en-US" smtClean="0"/>
              <a:t>6/6/22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68CC3EE-59EC-954A-AFB2-22486CCFAA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030C62A-0AD8-A642-8B47-EE3DDB7B23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268568-A98E-1949-B901-1D7F787B619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481732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2A18A4-EAFC-8747-9228-3A9AE6D954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A30F477-C5B3-384D-A437-1B5AFB094D0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9ED2A67-BEB4-BD4B-A49D-1AA4DB42A72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A3AFE1A-7A1E-334F-ADF2-7925D3A963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4D86EC-1911-5E4D-9207-857C20F744E4}" type="datetimeFigureOut">
              <a:rPr lang="en-US" smtClean="0"/>
              <a:t>6/6/22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CF0945E-1AFD-1A49-AECC-5F9B7DFD77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A28896C-BDF9-A24F-B9E8-F10F5203BA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268568-A98E-1949-B901-1D7F787B619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619093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8DACD00-6A7B-CA44-9A8C-A2AEC2ECFE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EE0C269-1F31-2345-89F0-31AC1F43F63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15309E8-D0DF-354B-972C-333B79DCAEA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F4D86EC-1911-5E4D-9207-857C20F744E4}" type="datetimeFigureOut">
              <a:rPr lang="en-US" smtClean="0"/>
              <a:t>6/6/22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5415201-D5AF-3A4F-88FA-7210E12DBDD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EA1D013-DD92-5947-9143-ACF10877D64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9268568-A98E-1949-B901-1D7F787B619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199999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5" name="Rectangle 44">
            <a:extLst>
              <a:ext uri="{FF2B5EF4-FFF2-40B4-BE49-F238E27FC236}">
                <a16:creationId xmlns:a16="http://schemas.microsoft.com/office/drawing/2014/main" id="{65219498-D544-41AC-98FE-8F956EF66A6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7" name="Rectangle 46">
            <a:extLst>
              <a:ext uri="{FF2B5EF4-FFF2-40B4-BE49-F238E27FC236}">
                <a16:creationId xmlns:a16="http://schemas.microsoft.com/office/drawing/2014/main" id="{F500DBFC-17A9-4E0A-AEE2-A49F9AEEF0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5" y="0"/>
            <a:ext cx="12191695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79AC45E-B0D1-6549-94C3-EDC673C51C4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04672" y="1579418"/>
            <a:ext cx="4805996" cy="2998940"/>
          </a:xfrm>
        </p:spPr>
        <p:txBody>
          <a:bodyPr anchor="t">
            <a:normAutofit/>
          </a:bodyPr>
          <a:lstStyle/>
          <a:p>
            <a:pPr algn="l"/>
            <a:r>
              <a:rPr lang="en-US" sz="4000" dirty="0"/>
              <a:t>How well are MSCP working with partners to respond to sexual harassment in schools and colleges?</a:t>
            </a:r>
            <a:endParaRPr lang="en-US" sz="4000" b="1" dirty="0">
              <a:solidFill>
                <a:schemeClr val="tx2"/>
              </a:solidFill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CD29ED1-76A3-6D47-99E0-DCEF7A36A28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04672" y="4578359"/>
            <a:ext cx="4805691" cy="838831"/>
          </a:xfrm>
        </p:spPr>
        <p:txBody>
          <a:bodyPr anchor="b">
            <a:normAutofit fontScale="85000" lnSpcReduction="10000"/>
          </a:bodyPr>
          <a:lstStyle/>
          <a:p>
            <a:pPr algn="l"/>
            <a:r>
              <a:rPr lang="en-GB" sz="2000" dirty="0">
                <a:solidFill>
                  <a:schemeClr val="tx2"/>
                </a:solidFill>
                <a:effectLst/>
              </a:rPr>
              <a:t>Halima </a:t>
            </a:r>
            <a:r>
              <a:rPr lang="en-GB" sz="2000" dirty="0">
                <a:effectLst/>
              </a:rPr>
              <a:t>Mehmood, MSCP Young Scrutineer (YS)</a:t>
            </a:r>
          </a:p>
          <a:p>
            <a:pPr algn="l"/>
            <a:r>
              <a:rPr lang="en-GB" sz="2000" dirty="0"/>
              <a:t>Sarah Lawrence, MSCP Independent Scrutineer (IS)</a:t>
            </a:r>
            <a:endParaRPr lang="en-GB" sz="2000" dirty="0">
              <a:effectLst/>
            </a:endParaRPr>
          </a:p>
        </p:txBody>
      </p:sp>
      <p:grpSp>
        <p:nvGrpSpPr>
          <p:cNvPr id="49" name="Group 48">
            <a:extLst>
              <a:ext uri="{FF2B5EF4-FFF2-40B4-BE49-F238E27FC236}">
                <a16:creationId xmlns:a16="http://schemas.microsoft.com/office/drawing/2014/main" id="{D74613BB-817C-4C4F-8A24-4936F2F064C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6101023" y="52996"/>
            <a:ext cx="6093363" cy="6805005"/>
            <a:chOff x="6101023" y="52996"/>
            <a:chExt cx="6093363" cy="6805005"/>
          </a:xfrm>
        </p:grpSpPr>
        <p:sp>
          <p:nvSpPr>
            <p:cNvPr id="50" name="Freeform: Shape 49">
              <a:extLst>
                <a:ext uri="{FF2B5EF4-FFF2-40B4-BE49-F238E27FC236}">
                  <a16:creationId xmlns:a16="http://schemas.microsoft.com/office/drawing/2014/main" id="{926C820D-9A01-44F0-AE18-C2DAB089B8C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01024" y="52997"/>
              <a:ext cx="6093362" cy="6805004"/>
            </a:xfrm>
            <a:custGeom>
              <a:avLst/>
              <a:gdLst>
                <a:gd name="connsiteX0" fmla="*/ 3517682 w 5890490"/>
                <a:gd name="connsiteY0" fmla="*/ 0 h 6578439"/>
                <a:gd name="connsiteX1" fmla="*/ 5849513 w 5890490"/>
                <a:gd name="connsiteY1" fmla="*/ 841730 h 6578439"/>
                <a:gd name="connsiteX2" fmla="*/ 5890490 w 5890490"/>
                <a:gd name="connsiteY2" fmla="*/ 879060 h 6578439"/>
                <a:gd name="connsiteX3" fmla="*/ 5890490 w 5890490"/>
                <a:gd name="connsiteY3" fmla="*/ 1816052 h 6578439"/>
                <a:gd name="connsiteX4" fmla="*/ 5856961 w 5890490"/>
                <a:gd name="connsiteY4" fmla="*/ 1771023 h 6578439"/>
                <a:gd name="connsiteX5" fmla="*/ 5655397 w 5890490"/>
                <a:gd name="connsiteY5" fmla="*/ 1548813 h 6578439"/>
                <a:gd name="connsiteX6" fmla="*/ 3517682 w 5890490"/>
                <a:gd name="connsiteY6" fmla="*/ 658717 h 6578439"/>
                <a:gd name="connsiteX7" fmla="*/ 2395696 w 5890490"/>
                <a:gd name="connsiteY7" fmla="*/ 850721 h 6578439"/>
                <a:gd name="connsiteX8" fmla="*/ 1519955 w 5890490"/>
                <a:gd name="connsiteY8" fmla="*/ 1450441 h 6578439"/>
                <a:gd name="connsiteX9" fmla="*/ 1223630 w 5890490"/>
                <a:gd name="connsiteY9" fmla="*/ 1841430 h 6578439"/>
                <a:gd name="connsiteX10" fmla="*/ 1075857 w 5890490"/>
                <a:gd name="connsiteY10" fmla="*/ 2329343 h 6578439"/>
                <a:gd name="connsiteX11" fmla="*/ 731010 w 5890490"/>
                <a:gd name="connsiteY11" fmla="*/ 3483744 h 6578439"/>
                <a:gd name="connsiteX12" fmla="*/ 741000 w 5890490"/>
                <a:gd name="connsiteY12" fmla="*/ 4479719 h 6578439"/>
                <a:gd name="connsiteX13" fmla="*/ 1315615 w 5890490"/>
                <a:gd name="connsiteY13" fmla="*/ 5443827 h 6578439"/>
                <a:gd name="connsiteX14" fmla="*/ 2277503 w 5890490"/>
                <a:gd name="connsiteY14" fmla="*/ 6259386 h 6578439"/>
                <a:gd name="connsiteX15" fmla="*/ 3439448 w 5890490"/>
                <a:gd name="connsiteY15" fmla="*/ 6551739 h 6578439"/>
                <a:gd name="connsiteX16" fmla="*/ 4408732 w 5890490"/>
                <a:gd name="connsiteY16" fmla="*/ 6255172 h 6578439"/>
                <a:gd name="connsiteX17" fmla="*/ 5343243 w 5890490"/>
                <a:gd name="connsiteY17" fmla="*/ 5442509 h 6578439"/>
                <a:gd name="connsiteX18" fmla="*/ 5745566 w 5890490"/>
                <a:gd name="connsiteY18" fmla="*/ 5056656 h 6578439"/>
                <a:gd name="connsiteX19" fmla="*/ 5890490 w 5890490"/>
                <a:gd name="connsiteY19" fmla="*/ 4920880 h 6578439"/>
                <a:gd name="connsiteX20" fmla="*/ 5890490 w 5890490"/>
                <a:gd name="connsiteY20" fmla="*/ 5821966 h 6578439"/>
                <a:gd name="connsiteX21" fmla="*/ 5802002 w 5890490"/>
                <a:gd name="connsiteY21" fmla="*/ 5907904 h 6578439"/>
                <a:gd name="connsiteX22" fmla="*/ 5294358 w 5890490"/>
                <a:gd name="connsiteY22" fmla="*/ 6397505 h 6578439"/>
                <a:gd name="connsiteX23" fmla="*/ 5077178 w 5890490"/>
                <a:gd name="connsiteY23" fmla="*/ 6578439 h 6578439"/>
                <a:gd name="connsiteX24" fmla="*/ 1567290 w 5890490"/>
                <a:gd name="connsiteY24" fmla="*/ 6578439 h 6578439"/>
                <a:gd name="connsiteX25" fmla="*/ 1508588 w 5890490"/>
                <a:gd name="connsiteY25" fmla="*/ 6535186 h 6578439"/>
                <a:gd name="connsiteX26" fmla="*/ 826498 w 5890490"/>
                <a:gd name="connsiteY26" fmla="*/ 5876034 h 6578439"/>
                <a:gd name="connsiteX27" fmla="*/ 122403 w 5890490"/>
                <a:gd name="connsiteY27" fmla="*/ 3255655 h 6578439"/>
                <a:gd name="connsiteX28" fmla="*/ 1061197 w 5890490"/>
                <a:gd name="connsiteY28" fmla="*/ 984650 h 6578439"/>
                <a:gd name="connsiteX29" fmla="*/ 3517682 w 5890490"/>
                <a:gd name="connsiteY29" fmla="*/ 0 h 65784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5890490" h="6578439">
                  <a:moveTo>
                    <a:pt x="3517682" y="0"/>
                  </a:moveTo>
                  <a:cubicBezTo>
                    <a:pt x="4402016" y="0"/>
                    <a:pt x="5213741" y="315483"/>
                    <a:pt x="5849513" y="841730"/>
                  </a:cubicBezTo>
                  <a:lnTo>
                    <a:pt x="5890490" y="879060"/>
                  </a:lnTo>
                  <a:lnTo>
                    <a:pt x="5890490" y="1816052"/>
                  </a:lnTo>
                  <a:lnTo>
                    <a:pt x="5856961" y="1771023"/>
                  </a:lnTo>
                  <a:cubicBezTo>
                    <a:pt x="5793650" y="1694076"/>
                    <a:pt x="5726429" y="1619959"/>
                    <a:pt x="5655397" y="1548813"/>
                  </a:cubicBezTo>
                  <a:cubicBezTo>
                    <a:pt x="5082208" y="974906"/>
                    <a:pt x="4322973" y="658717"/>
                    <a:pt x="3517682" y="658717"/>
                  </a:cubicBezTo>
                  <a:cubicBezTo>
                    <a:pt x="3085520" y="658717"/>
                    <a:pt x="2718488" y="721533"/>
                    <a:pt x="2395696" y="850721"/>
                  </a:cubicBezTo>
                  <a:cubicBezTo>
                    <a:pt x="2079132" y="977407"/>
                    <a:pt x="1792668" y="1173626"/>
                    <a:pt x="1519955" y="1450441"/>
                  </a:cubicBezTo>
                  <a:cubicBezTo>
                    <a:pt x="1330275" y="1642840"/>
                    <a:pt x="1263719" y="1756094"/>
                    <a:pt x="1223630" y="1841430"/>
                  </a:cubicBezTo>
                  <a:cubicBezTo>
                    <a:pt x="1166545" y="1962981"/>
                    <a:pt x="1128532" y="2116663"/>
                    <a:pt x="1075857" y="2329343"/>
                  </a:cubicBezTo>
                  <a:cubicBezTo>
                    <a:pt x="1008652" y="2601153"/>
                    <a:pt x="916537" y="2973574"/>
                    <a:pt x="731010" y="3483744"/>
                  </a:cubicBezTo>
                  <a:cubicBezTo>
                    <a:pt x="617488" y="3795981"/>
                    <a:pt x="620731" y="4121653"/>
                    <a:pt x="741000" y="4479719"/>
                  </a:cubicBezTo>
                  <a:cubicBezTo>
                    <a:pt x="847257" y="4796172"/>
                    <a:pt x="1045888" y="5129481"/>
                    <a:pt x="1315615" y="5443827"/>
                  </a:cubicBezTo>
                  <a:cubicBezTo>
                    <a:pt x="1630753" y="5810980"/>
                    <a:pt x="1945371" y="6077784"/>
                    <a:pt x="2277503" y="6259386"/>
                  </a:cubicBezTo>
                  <a:cubicBezTo>
                    <a:pt x="2637530" y="6456133"/>
                    <a:pt x="3017536" y="6551739"/>
                    <a:pt x="3439448" y="6551739"/>
                  </a:cubicBezTo>
                  <a:cubicBezTo>
                    <a:pt x="3781571" y="6551739"/>
                    <a:pt x="4089573" y="6457449"/>
                    <a:pt x="4408732" y="6255172"/>
                  </a:cubicBezTo>
                  <a:cubicBezTo>
                    <a:pt x="4738010" y="6046310"/>
                    <a:pt x="5050941" y="5739207"/>
                    <a:pt x="5343243" y="5442509"/>
                  </a:cubicBezTo>
                  <a:cubicBezTo>
                    <a:pt x="5479860" y="5303970"/>
                    <a:pt x="5614918" y="5178206"/>
                    <a:pt x="5745566" y="5056656"/>
                  </a:cubicBezTo>
                  <a:lnTo>
                    <a:pt x="5890490" y="4920880"/>
                  </a:lnTo>
                  <a:lnTo>
                    <a:pt x="5890490" y="5821966"/>
                  </a:lnTo>
                  <a:lnTo>
                    <a:pt x="5802002" y="5907904"/>
                  </a:lnTo>
                  <a:cubicBezTo>
                    <a:pt x="5634962" y="6077456"/>
                    <a:pt x="5467509" y="6243625"/>
                    <a:pt x="5294358" y="6397505"/>
                  </a:cubicBezTo>
                  <a:lnTo>
                    <a:pt x="5077178" y="6578439"/>
                  </a:lnTo>
                  <a:lnTo>
                    <a:pt x="1567290" y="6578439"/>
                  </a:lnTo>
                  <a:lnTo>
                    <a:pt x="1508588" y="6535186"/>
                  </a:lnTo>
                  <a:cubicBezTo>
                    <a:pt x="1263991" y="6345442"/>
                    <a:pt x="1038054" y="6122666"/>
                    <a:pt x="826498" y="5876034"/>
                  </a:cubicBezTo>
                  <a:cubicBezTo>
                    <a:pt x="261613" y="5217713"/>
                    <a:pt x="-239182" y="4250314"/>
                    <a:pt x="122403" y="3255655"/>
                  </a:cubicBezTo>
                  <a:cubicBezTo>
                    <a:pt x="607497" y="1921629"/>
                    <a:pt x="393040" y="1662857"/>
                    <a:pt x="1061197" y="984650"/>
                  </a:cubicBezTo>
                  <a:cubicBezTo>
                    <a:pt x="1729484" y="306444"/>
                    <a:pt x="2498060" y="0"/>
                    <a:pt x="3517682" y="0"/>
                  </a:cubicBezTo>
                  <a:close/>
                </a:path>
              </a:pathLst>
            </a:custGeom>
            <a:gradFill flip="none" rotWithShape="1"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5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5000"/>
                  </a:schemeClr>
                </a:gs>
              </a:gsLst>
              <a:lin ang="12000000" scaled="0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1" name="Freeform: Shape 50">
              <a:extLst>
                <a:ext uri="{FF2B5EF4-FFF2-40B4-BE49-F238E27FC236}">
                  <a16:creationId xmlns:a16="http://schemas.microsoft.com/office/drawing/2014/main" id="{458B604F-996E-4349-B131-E04ED285D8D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01025" y="52996"/>
              <a:ext cx="6093361" cy="6805003"/>
            </a:xfrm>
            <a:custGeom>
              <a:avLst/>
              <a:gdLst>
                <a:gd name="connsiteX0" fmla="*/ 3391253 w 5890489"/>
                <a:gd name="connsiteY0" fmla="*/ 0 h 6578438"/>
                <a:gd name="connsiteX1" fmla="*/ 3434974 w 5890489"/>
                <a:gd name="connsiteY1" fmla="*/ 646 h 6578438"/>
                <a:gd name="connsiteX2" fmla="*/ 3522419 w 5890489"/>
                <a:gd name="connsiteY2" fmla="*/ 2712 h 6578438"/>
                <a:gd name="connsiteX3" fmla="*/ 3610261 w 5890489"/>
                <a:gd name="connsiteY3" fmla="*/ 6458 h 6578438"/>
                <a:gd name="connsiteX4" fmla="*/ 3786872 w 5890489"/>
                <a:gd name="connsiteY4" fmla="*/ 20667 h 6578438"/>
                <a:gd name="connsiteX5" fmla="*/ 3962291 w 5890489"/>
                <a:gd name="connsiteY5" fmla="*/ 43530 h 6578438"/>
                <a:gd name="connsiteX6" fmla="*/ 4135855 w 5890489"/>
                <a:gd name="connsiteY6" fmla="*/ 75176 h 6578438"/>
                <a:gd name="connsiteX7" fmla="*/ 4307299 w 5890489"/>
                <a:gd name="connsiteY7" fmla="*/ 114315 h 6578438"/>
                <a:gd name="connsiteX8" fmla="*/ 4476358 w 5890489"/>
                <a:gd name="connsiteY8" fmla="*/ 160816 h 6578438"/>
                <a:gd name="connsiteX9" fmla="*/ 4559829 w 5890489"/>
                <a:gd name="connsiteY9" fmla="*/ 186779 h 6578438"/>
                <a:gd name="connsiteX10" fmla="*/ 4642901 w 5890489"/>
                <a:gd name="connsiteY10" fmla="*/ 213648 h 6578438"/>
                <a:gd name="connsiteX11" fmla="*/ 5280847 w 5890489"/>
                <a:gd name="connsiteY11" fmla="*/ 485936 h 6578438"/>
                <a:gd name="connsiteX12" fmla="*/ 5865400 w 5890489"/>
                <a:gd name="connsiteY12" fmla="*/ 851099 h 6578438"/>
                <a:gd name="connsiteX13" fmla="*/ 5890489 w 5890489"/>
                <a:gd name="connsiteY13" fmla="*/ 870950 h 6578438"/>
                <a:gd name="connsiteX14" fmla="*/ 5890489 w 5890489"/>
                <a:gd name="connsiteY14" fmla="*/ 1321814 h 6578438"/>
                <a:gd name="connsiteX15" fmla="*/ 5887395 w 5890489"/>
                <a:gd name="connsiteY15" fmla="*/ 1318952 h 6578438"/>
                <a:gd name="connsiteX16" fmla="*/ 5830291 w 5890489"/>
                <a:gd name="connsiteY16" fmla="*/ 1265992 h 6578438"/>
                <a:gd name="connsiteX17" fmla="*/ 5815981 w 5890489"/>
                <a:gd name="connsiteY17" fmla="*/ 1252687 h 6578438"/>
                <a:gd name="connsiteX18" fmla="*/ 5801142 w 5890489"/>
                <a:gd name="connsiteY18" fmla="*/ 1240158 h 6578438"/>
                <a:gd name="connsiteX19" fmla="*/ 5771464 w 5890489"/>
                <a:gd name="connsiteY19" fmla="*/ 1214969 h 6578438"/>
                <a:gd name="connsiteX20" fmla="*/ 5651030 w 5890489"/>
                <a:gd name="connsiteY20" fmla="*/ 1115767 h 6578438"/>
                <a:gd name="connsiteX21" fmla="*/ 5123183 w 5890489"/>
                <a:gd name="connsiteY21" fmla="*/ 780443 h 6578438"/>
                <a:gd name="connsiteX22" fmla="*/ 4533860 w 5890489"/>
                <a:gd name="connsiteY22" fmla="*/ 567701 h 6578438"/>
                <a:gd name="connsiteX23" fmla="*/ 4457281 w 5890489"/>
                <a:gd name="connsiteY23" fmla="*/ 550780 h 6578438"/>
                <a:gd name="connsiteX24" fmla="*/ 4380568 w 5890489"/>
                <a:gd name="connsiteY24" fmla="*/ 535279 h 6578438"/>
                <a:gd name="connsiteX25" fmla="*/ 4303325 w 5890489"/>
                <a:gd name="connsiteY25" fmla="*/ 522879 h 6578438"/>
                <a:gd name="connsiteX26" fmla="*/ 4264769 w 5890489"/>
                <a:gd name="connsiteY26" fmla="*/ 516679 h 6578438"/>
                <a:gd name="connsiteX27" fmla="*/ 4226082 w 5890489"/>
                <a:gd name="connsiteY27" fmla="*/ 511253 h 6578438"/>
                <a:gd name="connsiteX28" fmla="*/ 4070934 w 5890489"/>
                <a:gd name="connsiteY28" fmla="*/ 494848 h 6578438"/>
                <a:gd name="connsiteX29" fmla="*/ 3915521 w 5890489"/>
                <a:gd name="connsiteY29" fmla="*/ 486065 h 6578438"/>
                <a:gd name="connsiteX30" fmla="*/ 3760241 w 5890489"/>
                <a:gd name="connsiteY30" fmla="*/ 484257 h 6578438"/>
                <a:gd name="connsiteX31" fmla="*/ 3682734 w 5890489"/>
                <a:gd name="connsiteY31" fmla="*/ 486581 h 6578438"/>
                <a:gd name="connsiteX32" fmla="*/ 3605491 w 5890489"/>
                <a:gd name="connsiteY32" fmla="*/ 488907 h 6578438"/>
                <a:gd name="connsiteX33" fmla="*/ 3527454 w 5890489"/>
                <a:gd name="connsiteY33" fmla="*/ 493169 h 6578438"/>
                <a:gd name="connsiteX34" fmla="*/ 3449151 w 5890489"/>
                <a:gd name="connsiteY34" fmla="*/ 498336 h 6578438"/>
                <a:gd name="connsiteX35" fmla="*/ 3410067 w 5890489"/>
                <a:gd name="connsiteY35" fmla="*/ 500532 h 6578438"/>
                <a:gd name="connsiteX36" fmla="*/ 3371246 w 5890489"/>
                <a:gd name="connsiteY36" fmla="*/ 504279 h 6578438"/>
                <a:gd name="connsiteX37" fmla="*/ 3293739 w 5890489"/>
                <a:gd name="connsiteY37" fmla="*/ 511512 h 6578438"/>
                <a:gd name="connsiteX38" fmla="*/ 2689445 w 5890489"/>
                <a:gd name="connsiteY38" fmla="*/ 610198 h 6578438"/>
                <a:gd name="connsiteX39" fmla="*/ 2117875 w 5890489"/>
                <a:gd name="connsiteY39" fmla="*/ 800335 h 6578438"/>
                <a:gd name="connsiteX40" fmla="*/ 1981276 w 5890489"/>
                <a:gd name="connsiteY40" fmla="*/ 865566 h 6578438"/>
                <a:gd name="connsiteX41" fmla="*/ 1847991 w 5890489"/>
                <a:gd name="connsiteY41" fmla="*/ 938676 h 6578438"/>
                <a:gd name="connsiteX42" fmla="*/ 1783069 w 5890489"/>
                <a:gd name="connsiteY42" fmla="*/ 978718 h 6578438"/>
                <a:gd name="connsiteX43" fmla="*/ 1750609 w 5890489"/>
                <a:gd name="connsiteY43" fmla="*/ 998869 h 6578438"/>
                <a:gd name="connsiteX44" fmla="*/ 1734312 w 5890489"/>
                <a:gd name="connsiteY44" fmla="*/ 1008945 h 6578438"/>
                <a:gd name="connsiteX45" fmla="*/ 1718547 w 5890489"/>
                <a:gd name="connsiteY45" fmla="*/ 1019924 h 6578438"/>
                <a:gd name="connsiteX46" fmla="*/ 1655481 w 5890489"/>
                <a:gd name="connsiteY46" fmla="*/ 1063582 h 6578438"/>
                <a:gd name="connsiteX47" fmla="*/ 1593077 w 5890489"/>
                <a:gd name="connsiteY47" fmla="*/ 1108664 h 6578438"/>
                <a:gd name="connsiteX48" fmla="*/ 1532263 w 5890489"/>
                <a:gd name="connsiteY48" fmla="*/ 1156197 h 6578438"/>
                <a:gd name="connsiteX49" fmla="*/ 1472509 w 5890489"/>
                <a:gd name="connsiteY49" fmla="*/ 1205152 h 6578438"/>
                <a:gd name="connsiteX50" fmla="*/ 1414212 w 5890489"/>
                <a:gd name="connsiteY50" fmla="*/ 1256175 h 6578438"/>
                <a:gd name="connsiteX51" fmla="*/ 1357242 w 5890489"/>
                <a:gd name="connsiteY51" fmla="*/ 1308359 h 6578438"/>
                <a:gd name="connsiteX52" fmla="*/ 1153072 w 5890489"/>
                <a:gd name="connsiteY52" fmla="*/ 1529498 h 6578438"/>
                <a:gd name="connsiteX53" fmla="*/ 1002694 w 5890489"/>
                <a:gd name="connsiteY53" fmla="*/ 1770658 h 6578438"/>
                <a:gd name="connsiteX54" fmla="*/ 974076 w 5890489"/>
                <a:gd name="connsiteY54" fmla="*/ 1835371 h 6578438"/>
                <a:gd name="connsiteX55" fmla="*/ 949564 w 5890489"/>
                <a:gd name="connsiteY55" fmla="*/ 1903573 h 6578438"/>
                <a:gd name="connsiteX56" fmla="*/ 927173 w 5890489"/>
                <a:gd name="connsiteY56" fmla="*/ 1974229 h 6578438"/>
                <a:gd name="connsiteX57" fmla="*/ 906107 w 5890489"/>
                <a:gd name="connsiteY57" fmla="*/ 2046952 h 6578438"/>
                <a:gd name="connsiteX58" fmla="*/ 751092 w 5890489"/>
                <a:gd name="connsiteY58" fmla="*/ 2676266 h 6578438"/>
                <a:gd name="connsiteX59" fmla="*/ 547189 w 5890489"/>
                <a:gd name="connsiteY59" fmla="*/ 3308422 h 6578438"/>
                <a:gd name="connsiteX60" fmla="*/ 441195 w 5890489"/>
                <a:gd name="connsiteY60" fmla="*/ 3866306 h 6578438"/>
                <a:gd name="connsiteX61" fmla="*/ 527182 w 5890489"/>
                <a:gd name="connsiteY61" fmla="*/ 4439174 h 6578438"/>
                <a:gd name="connsiteX62" fmla="*/ 775073 w 5890489"/>
                <a:gd name="connsiteY62" fmla="*/ 4987240 h 6578438"/>
                <a:gd name="connsiteX63" fmla="*/ 943206 w 5890489"/>
                <a:gd name="connsiteY63" fmla="*/ 5244933 h 6578438"/>
                <a:gd name="connsiteX64" fmla="*/ 1133728 w 5890489"/>
                <a:gd name="connsiteY64" fmla="*/ 5490356 h 6578438"/>
                <a:gd name="connsiteX65" fmla="*/ 1359626 w 5890489"/>
                <a:gd name="connsiteY65" fmla="*/ 5709815 h 6578438"/>
                <a:gd name="connsiteX66" fmla="*/ 1481254 w 5890489"/>
                <a:gd name="connsiteY66" fmla="*/ 5809146 h 6578438"/>
                <a:gd name="connsiteX67" fmla="*/ 1543260 w 5890489"/>
                <a:gd name="connsiteY67" fmla="*/ 5856940 h 6578438"/>
                <a:gd name="connsiteX68" fmla="*/ 1607518 w 5890489"/>
                <a:gd name="connsiteY68" fmla="*/ 5901374 h 6578438"/>
                <a:gd name="connsiteX69" fmla="*/ 2145566 w 5890489"/>
                <a:gd name="connsiteY69" fmla="*/ 6193814 h 6578438"/>
                <a:gd name="connsiteX70" fmla="*/ 2214991 w 5890489"/>
                <a:gd name="connsiteY70" fmla="*/ 6221844 h 6578438"/>
                <a:gd name="connsiteX71" fmla="*/ 2249307 w 5890489"/>
                <a:gd name="connsiteY71" fmla="*/ 6236182 h 6578438"/>
                <a:gd name="connsiteX72" fmla="*/ 2284285 w 5890489"/>
                <a:gd name="connsiteY72" fmla="*/ 6248711 h 6578438"/>
                <a:gd name="connsiteX73" fmla="*/ 2354241 w 5890489"/>
                <a:gd name="connsiteY73" fmla="*/ 6273124 h 6578438"/>
                <a:gd name="connsiteX74" fmla="*/ 2371597 w 5890489"/>
                <a:gd name="connsiteY74" fmla="*/ 6279324 h 6578438"/>
                <a:gd name="connsiteX75" fmla="*/ 2387894 w 5890489"/>
                <a:gd name="connsiteY75" fmla="*/ 6287719 h 6578438"/>
                <a:gd name="connsiteX76" fmla="*/ 2421414 w 5890489"/>
                <a:gd name="connsiteY76" fmla="*/ 6302186 h 6578438"/>
                <a:gd name="connsiteX77" fmla="*/ 2489117 w 5890489"/>
                <a:gd name="connsiteY77" fmla="*/ 6329441 h 6578438"/>
                <a:gd name="connsiteX78" fmla="*/ 2522902 w 5890489"/>
                <a:gd name="connsiteY78" fmla="*/ 6343134 h 6578438"/>
                <a:gd name="connsiteX79" fmla="*/ 2556953 w 5890489"/>
                <a:gd name="connsiteY79" fmla="*/ 6356051 h 6578438"/>
                <a:gd name="connsiteX80" fmla="*/ 2695009 w 5890489"/>
                <a:gd name="connsiteY80" fmla="*/ 6401905 h 6578438"/>
                <a:gd name="connsiteX81" fmla="*/ 3268035 w 5890489"/>
                <a:gd name="connsiteY81" fmla="*/ 6501238 h 6578438"/>
                <a:gd name="connsiteX82" fmla="*/ 3341038 w 5890489"/>
                <a:gd name="connsiteY82" fmla="*/ 6506145 h 6578438"/>
                <a:gd name="connsiteX83" fmla="*/ 3414703 w 5890489"/>
                <a:gd name="connsiteY83" fmla="*/ 6507050 h 6578438"/>
                <a:gd name="connsiteX84" fmla="*/ 3488237 w 5890489"/>
                <a:gd name="connsiteY84" fmla="*/ 6508212 h 6578438"/>
                <a:gd name="connsiteX85" fmla="*/ 3524142 w 5890489"/>
                <a:gd name="connsiteY85" fmla="*/ 6507955 h 6578438"/>
                <a:gd name="connsiteX86" fmla="*/ 3559252 w 5890489"/>
                <a:gd name="connsiteY86" fmla="*/ 6506921 h 6578438"/>
                <a:gd name="connsiteX87" fmla="*/ 3629207 w 5890489"/>
                <a:gd name="connsiteY87" fmla="*/ 6503045 h 6578438"/>
                <a:gd name="connsiteX88" fmla="*/ 3698633 w 5890489"/>
                <a:gd name="connsiteY88" fmla="*/ 6496845 h 6578438"/>
                <a:gd name="connsiteX89" fmla="*/ 3733213 w 5890489"/>
                <a:gd name="connsiteY89" fmla="*/ 6493357 h 6578438"/>
                <a:gd name="connsiteX90" fmla="*/ 3767529 w 5890489"/>
                <a:gd name="connsiteY90" fmla="*/ 6488707 h 6578438"/>
                <a:gd name="connsiteX91" fmla="*/ 3801845 w 5890489"/>
                <a:gd name="connsiteY91" fmla="*/ 6484057 h 6578438"/>
                <a:gd name="connsiteX92" fmla="*/ 3835895 w 5890489"/>
                <a:gd name="connsiteY92" fmla="*/ 6478116 h 6578438"/>
                <a:gd name="connsiteX93" fmla="*/ 4364801 w 5890489"/>
                <a:gd name="connsiteY93" fmla="*/ 6308517 h 6578438"/>
                <a:gd name="connsiteX94" fmla="*/ 4861379 w 5890489"/>
                <a:gd name="connsiteY94" fmla="*/ 6000576 h 6578438"/>
                <a:gd name="connsiteX95" fmla="*/ 5341263 w 5890489"/>
                <a:gd name="connsiteY95" fmla="*/ 5605834 h 6578438"/>
                <a:gd name="connsiteX96" fmla="*/ 5587301 w 5890489"/>
                <a:gd name="connsiteY96" fmla="*/ 5390379 h 6578438"/>
                <a:gd name="connsiteX97" fmla="*/ 5849105 w 5890489"/>
                <a:gd name="connsiteY97" fmla="*/ 5176344 h 6578438"/>
                <a:gd name="connsiteX98" fmla="*/ 5890489 w 5890489"/>
                <a:gd name="connsiteY98" fmla="*/ 5145260 h 6578438"/>
                <a:gd name="connsiteX99" fmla="*/ 5890489 w 5890489"/>
                <a:gd name="connsiteY99" fmla="*/ 5995323 h 6578438"/>
                <a:gd name="connsiteX100" fmla="*/ 5811477 w 5890489"/>
                <a:gd name="connsiteY100" fmla="*/ 6077819 h 6578438"/>
                <a:gd name="connsiteX101" fmla="*/ 5301384 w 5890489"/>
                <a:gd name="connsiteY101" fmla="*/ 6542958 h 6578438"/>
                <a:gd name="connsiteX102" fmla="*/ 5252008 w 5890489"/>
                <a:gd name="connsiteY102" fmla="*/ 6578438 h 6578438"/>
                <a:gd name="connsiteX103" fmla="*/ 1653730 w 5890489"/>
                <a:gd name="connsiteY103" fmla="*/ 6578438 h 6578438"/>
                <a:gd name="connsiteX104" fmla="*/ 1549768 w 5890489"/>
                <a:gd name="connsiteY104" fmla="*/ 6488821 h 6578438"/>
                <a:gd name="connsiteX105" fmla="*/ 1298282 w 5890489"/>
                <a:gd name="connsiteY105" fmla="*/ 6243932 h 6578438"/>
                <a:gd name="connsiteX106" fmla="*/ 1237999 w 5890489"/>
                <a:gd name="connsiteY106" fmla="*/ 6181671 h 6578438"/>
                <a:gd name="connsiteX107" fmla="*/ 1179967 w 5890489"/>
                <a:gd name="connsiteY107" fmla="*/ 6117862 h 6578438"/>
                <a:gd name="connsiteX108" fmla="*/ 1121936 w 5890489"/>
                <a:gd name="connsiteY108" fmla="*/ 6054569 h 6578438"/>
                <a:gd name="connsiteX109" fmla="*/ 1065628 w 5890489"/>
                <a:gd name="connsiteY109" fmla="*/ 5990243 h 6578438"/>
                <a:gd name="connsiteX110" fmla="*/ 954335 w 5890489"/>
                <a:gd name="connsiteY110" fmla="*/ 5861460 h 6578438"/>
                <a:gd name="connsiteX111" fmla="*/ 898953 w 5890489"/>
                <a:gd name="connsiteY111" fmla="*/ 5797393 h 6578438"/>
                <a:gd name="connsiteX112" fmla="*/ 842908 w 5890489"/>
                <a:gd name="connsiteY112" fmla="*/ 5733582 h 6578438"/>
                <a:gd name="connsiteX113" fmla="*/ 622442 w 5890489"/>
                <a:gd name="connsiteY113" fmla="*/ 5471884 h 6578438"/>
                <a:gd name="connsiteX114" fmla="*/ 425559 w 5890489"/>
                <a:gd name="connsiteY114" fmla="*/ 5190036 h 6578438"/>
                <a:gd name="connsiteX115" fmla="*/ 123877 w 5890489"/>
                <a:gd name="connsiteY115" fmla="*/ 4564210 h 6578438"/>
                <a:gd name="connsiteX116" fmla="*/ 130 w 5890489"/>
                <a:gd name="connsiteY116" fmla="*/ 3865530 h 6578438"/>
                <a:gd name="connsiteX117" fmla="*/ 30602 w 5890489"/>
                <a:gd name="connsiteY117" fmla="*/ 3505793 h 6578438"/>
                <a:gd name="connsiteX118" fmla="*/ 126924 w 5890489"/>
                <a:gd name="connsiteY118" fmla="*/ 3157164 h 6578438"/>
                <a:gd name="connsiteX119" fmla="*/ 334803 w 5890489"/>
                <a:gd name="connsiteY119" fmla="*/ 2560530 h 6578438"/>
                <a:gd name="connsiteX120" fmla="*/ 381176 w 5890489"/>
                <a:gd name="connsiteY120" fmla="*/ 2409144 h 6578438"/>
                <a:gd name="connsiteX121" fmla="*/ 425825 w 5890489"/>
                <a:gd name="connsiteY121" fmla="*/ 2255819 h 6578438"/>
                <a:gd name="connsiteX122" fmla="*/ 470210 w 5890489"/>
                <a:gd name="connsiteY122" fmla="*/ 2099523 h 6578438"/>
                <a:gd name="connsiteX123" fmla="*/ 492998 w 5890489"/>
                <a:gd name="connsiteY123" fmla="*/ 2020213 h 6578438"/>
                <a:gd name="connsiteX124" fmla="*/ 517509 w 5890489"/>
                <a:gd name="connsiteY124" fmla="*/ 1939224 h 6578438"/>
                <a:gd name="connsiteX125" fmla="*/ 544007 w 5890489"/>
                <a:gd name="connsiteY125" fmla="*/ 1857201 h 6578438"/>
                <a:gd name="connsiteX126" fmla="*/ 573288 w 5890489"/>
                <a:gd name="connsiteY126" fmla="*/ 1774274 h 6578438"/>
                <a:gd name="connsiteX127" fmla="*/ 606146 w 5890489"/>
                <a:gd name="connsiteY127" fmla="*/ 1690832 h 6578438"/>
                <a:gd name="connsiteX128" fmla="*/ 644569 w 5890489"/>
                <a:gd name="connsiteY128" fmla="*/ 1607775 h 6578438"/>
                <a:gd name="connsiteX129" fmla="*/ 837874 w 5890489"/>
                <a:gd name="connsiteY129" fmla="*/ 1297638 h 6578438"/>
                <a:gd name="connsiteX130" fmla="*/ 1069602 w 5890489"/>
                <a:gd name="connsiteY130" fmla="*/ 1032194 h 6578438"/>
                <a:gd name="connsiteX131" fmla="*/ 1130548 w 5890489"/>
                <a:gd name="connsiteY131" fmla="*/ 970839 h 6578438"/>
                <a:gd name="connsiteX132" fmla="*/ 1192024 w 5890489"/>
                <a:gd name="connsiteY132" fmla="*/ 910129 h 6578438"/>
                <a:gd name="connsiteX133" fmla="*/ 1255356 w 5890489"/>
                <a:gd name="connsiteY133" fmla="*/ 850841 h 6578438"/>
                <a:gd name="connsiteX134" fmla="*/ 1319614 w 5890489"/>
                <a:gd name="connsiteY134" fmla="*/ 792068 h 6578438"/>
                <a:gd name="connsiteX135" fmla="*/ 1385728 w 5890489"/>
                <a:gd name="connsiteY135" fmla="*/ 734975 h 6578438"/>
                <a:gd name="connsiteX136" fmla="*/ 1452768 w 5890489"/>
                <a:gd name="connsiteY136" fmla="*/ 678528 h 6578438"/>
                <a:gd name="connsiteX137" fmla="*/ 1469594 w 5890489"/>
                <a:gd name="connsiteY137" fmla="*/ 664449 h 6578438"/>
                <a:gd name="connsiteX138" fmla="*/ 1487083 w 5890489"/>
                <a:gd name="connsiteY138" fmla="*/ 651015 h 6578438"/>
                <a:gd name="connsiteX139" fmla="*/ 1522193 w 5890489"/>
                <a:gd name="connsiteY139" fmla="*/ 624277 h 6578438"/>
                <a:gd name="connsiteX140" fmla="*/ 1592415 w 5890489"/>
                <a:gd name="connsiteY140" fmla="*/ 570671 h 6578438"/>
                <a:gd name="connsiteX141" fmla="*/ 1738287 w 5890489"/>
                <a:gd name="connsiteY141" fmla="*/ 469402 h 6578438"/>
                <a:gd name="connsiteX142" fmla="*/ 1890918 w 5890489"/>
                <a:gd name="connsiteY142" fmla="*/ 376530 h 6578438"/>
                <a:gd name="connsiteX143" fmla="*/ 2555363 w 5890489"/>
                <a:gd name="connsiteY143" fmla="*/ 105274 h 6578438"/>
                <a:gd name="connsiteX144" fmla="*/ 3259291 w 5890489"/>
                <a:gd name="connsiteY144" fmla="*/ 3229 h 6578438"/>
                <a:gd name="connsiteX145" fmla="*/ 3347265 w 5890489"/>
                <a:gd name="connsiteY145" fmla="*/ 903 h 65784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</a:cxnLst>
              <a:rect l="l" t="t" r="r" b="b"/>
              <a:pathLst>
                <a:path w="5890489" h="6578438">
                  <a:moveTo>
                    <a:pt x="3391253" y="0"/>
                  </a:moveTo>
                  <a:lnTo>
                    <a:pt x="3434974" y="646"/>
                  </a:lnTo>
                  <a:lnTo>
                    <a:pt x="3522419" y="2712"/>
                  </a:lnTo>
                  <a:cubicBezTo>
                    <a:pt x="3551567" y="3488"/>
                    <a:pt x="3580451" y="3746"/>
                    <a:pt x="3610261" y="6458"/>
                  </a:cubicBezTo>
                  <a:cubicBezTo>
                    <a:pt x="3669353" y="10850"/>
                    <a:pt x="3728179" y="14337"/>
                    <a:pt x="3786872" y="20667"/>
                  </a:cubicBezTo>
                  <a:lnTo>
                    <a:pt x="3962291" y="43530"/>
                  </a:lnTo>
                  <a:lnTo>
                    <a:pt x="4135855" y="75176"/>
                  </a:lnTo>
                  <a:cubicBezTo>
                    <a:pt x="4193224" y="87836"/>
                    <a:pt x="4250328" y="101398"/>
                    <a:pt x="4307299" y="114315"/>
                  </a:cubicBezTo>
                  <a:cubicBezTo>
                    <a:pt x="4364139" y="128394"/>
                    <a:pt x="4420050" y="145575"/>
                    <a:pt x="4476358" y="160816"/>
                  </a:cubicBezTo>
                  <a:cubicBezTo>
                    <a:pt x="4504580" y="167921"/>
                    <a:pt x="4532138" y="177995"/>
                    <a:pt x="4559829" y="186779"/>
                  </a:cubicBezTo>
                  <a:lnTo>
                    <a:pt x="4642901" y="213648"/>
                  </a:lnTo>
                  <a:cubicBezTo>
                    <a:pt x="4863234" y="288307"/>
                    <a:pt x="5076414" y="379371"/>
                    <a:pt x="5280847" y="485936"/>
                  </a:cubicBezTo>
                  <a:cubicBezTo>
                    <a:pt x="5485018" y="592631"/>
                    <a:pt x="5681768" y="713145"/>
                    <a:pt x="5865400" y="851099"/>
                  </a:cubicBezTo>
                  <a:lnTo>
                    <a:pt x="5890489" y="870950"/>
                  </a:lnTo>
                  <a:lnTo>
                    <a:pt x="5890489" y="1321814"/>
                  </a:lnTo>
                  <a:lnTo>
                    <a:pt x="5887395" y="1318952"/>
                  </a:lnTo>
                  <a:lnTo>
                    <a:pt x="5830291" y="1265992"/>
                  </a:lnTo>
                  <a:lnTo>
                    <a:pt x="5815981" y="1252687"/>
                  </a:lnTo>
                  <a:lnTo>
                    <a:pt x="5801142" y="1240158"/>
                  </a:lnTo>
                  <a:lnTo>
                    <a:pt x="5771464" y="1214969"/>
                  </a:lnTo>
                  <a:cubicBezTo>
                    <a:pt x="5731849" y="1181385"/>
                    <a:pt x="5692897" y="1146896"/>
                    <a:pt x="5651030" y="1115767"/>
                  </a:cubicBezTo>
                  <a:cubicBezTo>
                    <a:pt x="5487534" y="986985"/>
                    <a:pt x="5311321" y="872542"/>
                    <a:pt x="5123183" y="780443"/>
                  </a:cubicBezTo>
                  <a:cubicBezTo>
                    <a:pt x="4935309" y="688087"/>
                    <a:pt x="4737102" y="616398"/>
                    <a:pt x="4533860" y="567701"/>
                  </a:cubicBezTo>
                  <a:lnTo>
                    <a:pt x="4457281" y="550780"/>
                  </a:lnTo>
                  <a:cubicBezTo>
                    <a:pt x="4431709" y="545484"/>
                    <a:pt x="4406536" y="538896"/>
                    <a:pt x="4380568" y="535279"/>
                  </a:cubicBezTo>
                  <a:lnTo>
                    <a:pt x="4303325" y="522879"/>
                  </a:lnTo>
                  <a:lnTo>
                    <a:pt x="4264769" y="516679"/>
                  </a:lnTo>
                  <a:cubicBezTo>
                    <a:pt x="4251918" y="514612"/>
                    <a:pt x="4239067" y="512415"/>
                    <a:pt x="4226082" y="511253"/>
                  </a:cubicBezTo>
                  <a:cubicBezTo>
                    <a:pt x="4174145" y="505829"/>
                    <a:pt x="4122606" y="499498"/>
                    <a:pt x="4070934" y="494848"/>
                  </a:cubicBezTo>
                  <a:lnTo>
                    <a:pt x="3915521" y="486065"/>
                  </a:lnTo>
                  <a:lnTo>
                    <a:pt x="3760241" y="484257"/>
                  </a:lnTo>
                  <a:cubicBezTo>
                    <a:pt x="3734405" y="483869"/>
                    <a:pt x="3708571" y="485936"/>
                    <a:pt x="3682734" y="486581"/>
                  </a:cubicBezTo>
                  <a:lnTo>
                    <a:pt x="3605491" y="488907"/>
                  </a:lnTo>
                  <a:cubicBezTo>
                    <a:pt x="3579921" y="489165"/>
                    <a:pt x="3553555" y="491490"/>
                    <a:pt x="3527454" y="493169"/>
                  </a:cubicBezTo>
                  <a:lnTo>
                    <a:pt x="3449151" y="498336"/>
                  </a:lnTo>
                  <a:lnTo>
                    <a:pt x="3410067" y="500532"/>
                  </a:lnTo>
                  <a:lnTo>
                    <a:pt x="3371246" y="504279"/>
                  </a:lnTo>
                  <a:cubicBezTo>
                    <a:pt x="3345410" y="506862"/>
                    <a:pt x="3319575" y="509315"/>
                    <a:pt x="3293739" y="511512"/>
                  </a:cubicBezTo>
                  <a:cubicBezTo>
                    <a:pt x="3087450" y="531662"/>
                    <a:pt x="2885531" y="563180"/>
                    <a:pt x="2689445" y="610198"/>
                  </a:cubicBezTo>
                  <a:cubicBezTo>
                    <a:pt x="2493357" y="657344"/>
                    <a:pt x="2302303" y="719088"/>
                    <a:pt x="2117875" y="800335"/>
                  </a:cubicBezTo>
                  <a:cubicBezTo>
                    <a:pt x="2072298" y="821648"/>
                    <a:pt x="2026854" y="843606"/>
                    <a:pt x="1981276" y="865566"/>
                  </a:cubicBezTo>
                  <a:cubicBezTo>
                    <a:pt x="1937025" y="889978"/>
                    <a:pt x="1891978" y="913229"/>
                    <a:pt x="1847991" y="938676"/>
                  </a:cubicBezTo>
                  <a:lnTo>
                    <a:pt x="1783069" y="978718"/>
                  </a:lnTo>
                  <a:lnTo>
                    <a:pt x="1750609" y="998869"/>
                  </a:lnTo>
                  <a:lnTo>
                    <a:pt x="1734312" y="1008945"/>
                  </a:lnTo>
                  <a:lnTo>
                    <a:pt x="1718547" y="1019924"/>
                  </a:lnTo>
                  <a:lnTo>
                    <a:pt x="1655481" y="1063582"/>
                  </a:lnTo>
                  <a:cubicBezTo>
                    <a:pt x="1634414" y="1078178"/>
                    <a:pt x="1612950" y="1092259"/>
                    <a:pt x="1593077" y="1108664"/>
                  </a:cubicBezTo>
                  <a:lnTo>
                    <a:pt x="1532263" y="1156197"/>
                  </a:lnTo>
                  <a:cubicBezTo>
                    <a:pt x="1511992" y="1172085"/>
                    <a:pt x="1491587" y="1187844"/>
                    <a:pt x="1472509" y="1205152"/>
                  </a:cubicBezTo>
                  <a:lnTo>
                    <a:pt x="1414212" y="1256175"/>
                  </a:lnTo>
                  <a:cubicBezTo>
                    <a:pt x="1395001" y="1273354"/>
                    <a:pt x="1375127" y="1290147"/>
                    <a:pt x="1357242" y="1308359"/>
                  </a:cubicBezTo>
                  <a:cubicBezTo>
                    <a:pt x="1283178" y="1379532"/>
                    <a:pt x="1212163" y="1452513"/>
                    <a:pt x="1153072" y="1529498"/>
                  </a:cubicBezTo>
                  <a:cubicBezTo>
                    <a:pt x="1090933" y="1605578"/>
                    <a:pt x="1043501" y="1685794"/>
                    <a:pt x="1002694" y="1770658"/>
                  </a:cubicBezTo>
                  <a:lnTo>
                    <a:pt x="974076" y="1835371"/>
                  </a:lnTo>
                  <a:lnTo>
                    <a:pt x="949564" y="1903573"/>
                  </a:lnTo>
                  <a:cubicBezTo>
                    <a:pt x="940820" y="1925661"/>
                    <a:pt x="934593" y="1950719"/>
                    <a:pt x="927173" y="1974229"/>
                  </a:cubicBezTo>
                  <a:cubicBezTo>
                    <a:pt x="920019" y="1998254"/>
                    <a:pt x="912468" y="2021504"/>
                    <a:pt x="906107" y="2046952"/>
                  </a:cubicBezTo>
                  <a:cubicBezTo>
                    <a:pt x="853906" y="2245614"/>
                    <a:pt x="809918" y="2463136"/>
                    <a:pt x="751092" y="2676266"/>
                  </a:cubicBezTo>
                  <a:cubicBezTo>
                    <a:pt x="693458" y="2889912"/>
                    <a:pt x="624166" y="3100976"/>
                    <a:pt x="547189" y="3308422"/>
                  </a:cubicBezTo>
                  <a:cubicBezTo>
                    <a:pt x="479617" y="3487580"/>
                    <a:pt x="444109" y="3675523"/>
                    <a:pt x="441195" y="3866306"/>
                  </a:cubicBezTo>
                  <a:cubicBezTo>
                    <a:pt x="438014" y="4057089"/>
                    <a:pt x="469282" y="4250456"/>
                    <a:pt x="527182" y="4439174"/>
                  </a:cubicBezTo>
                  <a:cubicBezTo>
                    <a:pt x="584815" y="4628278"/>
                    <a:pt x="671067" y="4811828"/>
                    <a:pt x="775073" y="4987240"/>
                  </a:cubicBezTo>
                  <a:cubicBezTo>
                    <a:pt x="827009" y="5075075"/>
                    <a:pt x="884246" y="5160327"/>
                    <a:pt x="943206" y="5244933"/>
                  </a:cubicBezTo>
                  <a:cubicBezTo>
                    <a:pt x="1002296" y="5329411"/>
                    <a:pt x="1064964" y="5412337"/>
                    <a:pt x="1133728" y="5490356"/>
                  </a:cubicBezTo>
                  <a:cubicBezTo>
                    <a:pt x="1203949" y="5567728"/>
                    <a:pt x="1279337" y="5642259"/>
                    <a:pt x="1359626" y="5709815"/>
                  </a:cubicBezTo>
                  <a:cubicBezTo>
                    <a:pt x="1398711" y="5744949"/>
                    <a:pt x="1439916" y="5777241"/>
                    <a:pt x="1481254" y="5809146"/>
                  </a:cubicBezTo>
                  <a:cubicBezTo>
                    <a:pt x="1501922" y="5825163"/>
                    <a:pt x="1522325" y="5841309"/>
                    <a:pt x="1543260" y="5856940"/>
                  </a:cubicBezTo>
                  <a:cubicBezTo>
                    <a:pt x="1564591" y="5871923"/>
                    <a:pt x="1585921" y="5886777"/>
                    <a:pt x="1607518" y="5901374"/>
                  </a:cubicBezTo>
                  <a:cubicBezTo>
                    <a:pt x="1778565" y="6019693"/>
                    <a:pt x="1961271" y="6115924"/>
                    <a:pt x="2145566" y="6193814"/>
                  </a:cubicBezTo>
                  <a:lnTo>
                    <a:pt x="2214991" y="6221844"/>
                  </a:lnTo>
                  <a:lnTo>
                    <a:pt x="2249307" y="6236182"/>
                  </a:lnTo>
                  <a:cubicBezTo>
                    <a:pt x="2260702" y="6241089"/>
                    <a:pt x="2272625" y="6244577"/>
                    <a:pt x="2284285" y="6248711"/>
                  </a:cubicBezTo>
                  <a:lnTo>
                    <a:pt x="2354241" y="6273124"/>
                  </a:lnTo>
                  <a:cubicBezTo>
                    <a:pt x="2360070" y="6275190"/>
                    <a:pt x="2365899" y="6277128"/>
                    <a:pt x="2371597" y="6279324"/>
                  </a:cubicBezTo>
                  <a:cubicBezTo>
                    <a:pt x="2377161" y="6281778"/>
                    <a:pt x="2382329" y="6285007"/>
                    <a:pt x="2387894" y="6287719"/>
                  </a:cubicBezTo>
                  <a:cubicBezTo>
                    <a:pt x="2398757" y="6293274"/>
                    <a:pt x="2410153" y="6297666"/>
                    <a:pt x="2421414" y="6302186"/>
                  </a:cubicBezTo>
                  <a:lnTo>
                    <a:pt x="2489117" y="6329441"/>
                  </a:lnTo>
                  <a:lnTo>
                    <a:pt x="2522902" y="6343134"/>
                  </a:lnTo>
                  <a:cubicBezTo>
                    <a:pt x="2534165" y="6347654"/>
                    <a:pt x="2545294" y="6352563"/>
                    <a:pt x="2556953" y="6356051"/>
                  </a:cubicBezTo>
                  <a:lnTo>
                    <a:pt x="2695009" y="6401905"/>
                  </a:lnTo>
                  <a:cubicBezTo>
                    <a:pt x="2880895" y="6457190"/>
                    <a:pt x="3073141" y="6489095"/>
                    <a:pt x="3268035" y="6501238"/>
                  </a:cubicBezTo>
                  <a:cubicBezTo>
                    <a:pt x="3292413" y="6502659"/>
                    <a:pt x="3316527" y="6505629"/>
                    <a:pt x="3341038" y="6506145"/>
                  </a:cubicBezTo>
                  <a:lnTo>
                    <a:pt x="3414703" y="6507050"/>
                  </a:lnTo>
                  <a:lnTo>
                    <a:pt x="3488237" y="6508212"/>
                  </a:lnTo>
                  <a:cubicBezTo>
                    <a:pt x="3500690" y="6508729"/>
                    <a:pt x="3512483" y="6508471"/>
                    <a:pt x="3524142" y="6507955"/>
                  </a:cubicBezTo>
                  <a:lnTo>
                    <a:pt x="3559252" y="6506921"/>
                  </a:lnTo>
                  <a:cubicBezTo>
                    <a:pt x="3582835" y="6506792"/>
                    <a:pt x="3605889" y="6504467"/>
                    <a:pt x="3629207" y="6503045"/>
                  </a:cubicBezTo>
                  <a:cubicBezTo>
                    <a:pt x="3652526" y="6502012"/>
                    <a:pt x="3675579" y="6499171"/>
                    <a:pt x="3698633" y="6496845"/>
                  </a:cubicBezTo>
                  <a:cubicBezTo>
                    <a:pt x="3710160" y="6495683"/>
                    <a:pt x="3721819" y="6494907"/>
                    <a:pt x="3733213" y="6493357"/>
                  </a:cubicBezTo>
                  <a:lnTo>
                    <a:pt x="3767529" y="6488707"/>
                  </a:lnTo>
                  <a:lnTo>
                    <a:pt x="3801845" y="6484057"/>
                  </a:lnTo>
                  <a:lnTo>
                    <a:pt x="3835895" y="6478116"/>
                  </a:lnTo>
                  <a:cubicBezTo>
                    <a:pt x="4017673" y="6446727"/>
                    <a:pt x="4194152" y="6390281"/>
                    <a:pt x="4364801" y="6308517"/>
                  </a:cubicBezTo>
                  <a:cubicBezTo>
                    <a:pt x="4535583" y="6227139"/>
                    <a:pt x="4700138" y="6120962"/>
                    <a:pt x="4861379" y="6000576"/>
                  </a:cubicBezTo>
                  <a:cubicBezTo>
                    <a:pt x="5022621" y="5879931"/>
                    <a:pt x="5180684" y="5745337"/>
                    <a:pt x="5341263" y="5605834"/>
                  </a:cubicBezTo>
                  <a:lnTo>
                    <a:pt x="5587301" y="5390379"/>
                  </a:lnTo>
                  <a:cubicBezTo>
                    <a:pt x="5674216" y="5315718"/>
                    <a:pt x="5761527" y="5244416"/>
                    <a:pt x="5849105" y="5176344"/>
                  </a:cubicBezTo>
                  <a:lnTo>
                    <a:pt x="5890489" y="5145260"/>
                  </a:lnTo>
                  <a:lnTo>
                    <a:pt x="5890489" y="5995323"/>
                  </a:lnTo>
                  <a:lnTo>
                    <a:pt x="5811477" y="6077819"/>
                  </a:lnTo>
                  <a:cubicBezTo>
                    <a:pt x="5654739" y="6238377"/>
                    <a:pt x="5487138" y="6396093"/>
                    <a:pt x="5301384" y="6542958"/>
                  </a:cubicBezTo>
                  <a:lnTo>
                    <a:pt x="5252008" y="6578438"/>
                  </a:lnTo>
                  <a:lnTo>
                    <a:pt x="1653730" y="6578438"/>
                  </a:lnTo>
                  <a:lnTo>
                    <a:pt x="1549768" y="6488821"/>
                  </a:lnTo>
                  <a:cubicBezTo>
                    <a:pt x="1461976" y="6409495"/>
                    <a:pt x="1378573" y="6327182"/>
                    <a:pt x="1298282" y="6243932"/>
                  </a:cubicBezTo>
                  <a:cubicBezTo>
                    <a:pt x="1278277" y="6223006"/>
                    <a:pt x="1258138" y="6202210"/>
                    <a:pt x="1237999" y="6181671"/>
                  </a:cubicBezTo>
                  <a:lnTo>
                    <a:pt x="1179967" y="6117862"/>
                  </a:lnTo>
                  <a:lnTo>
                    <a:pt x="1121936" y="6054569"/>
                  </a:lnTo>
                  <a:cubicBezTo>
                    <a:pt x="1102328" y="6033644"/>
                    <a:pt x="1084573" y="6011427"/>
                    <a:pt x="1065628" y="5990243"/>
                  </a:cubicBezTo>
                  <a:cubicBezTo>
                    <a:pt x="1028662" y="5947099"/>
                    <a:pt x="990239" y="5904991"/>
                    <a:pt x="954335" y="5861460"/>
                  </a:cubicBezTo>
                  <a:cubicBezTo>
                    <a:pt x="936050" y="5840018"/>
                    <a:pt x="917634" y="5818446"/>
                    <a:pt x="898953" y="5797393"/>
                  </a:cubicBezTo>
                  <a:cubicBezTo>
                    <a:pt x="880404" y="5776208"/>
                    <a:pt x="861325" y="5755412"/>
                    <a:pt x="842908" y="5733582"/>
                  </a:cubicBezTo>
                  <a:cubicBezTo>
                    <a:pt x="767919" y="5647942"/>
                    <a:pt x="693061" y="5561786"/>
                    <a:pt x="622442" y="5471884"/>
                  </a:cubicBezTo>
                  <a:cubicBezTo>
                    <a:pt x="551559" y="5382112"/>
                    <a:pt x="486639" y="5287430"/>
                    <a:pt x="425559" y="5190036"/>
                  </a:cubicBezTo>
                  <a:cubicBezTo>
                    <a:pt x="303668" y="4994990"/>
                    <a:pt x="200193" y="4786123"/>
                    <a:pt x="123877" y="4564210"/>
                  </a:cubicBezTo>
                  <a:cubicBezTo>
                    <a:pt x="47694" y="4342555"/>
                    <a:pt x="2249" y="4106045"/>
                    <a:pt x="130" y="3865530"/>
                  </a:cubicBezTo>
                  <a:cubicBezTo>
                    <a:pt x="-1328" y="3745403"/>
                    <a:pt x="9537" y="3624629"/>
                    <a:pt x="30602" y="3505793"/>
                  </a:cubicBezTo>
                  <a:cubicBezTo>
                    <a:pt x="51802" y="3386828"/>
                    <a:pt x="84659" y="3270059"/>
                    <a:pt x="126924" y="3157164"/>
                  </a:cubicBezTo>
                  <a:cubicBezTo>
                    <a:pt x="200457" y="2959276"/>
                    <a:pt x="271737" y="2761388"/>
                    <a:pt x="334803" y="2560530"/>
                  </a:cubicBezTo>
                  <a:lnTo>
                    <a:pt x="381176" y="2409144"/>
                  </a:lnTo>
                  <a:lnTo>
                    <a:pt x="425825" y="2255819"/>
                  </a:lnTo>
                  <a:lnTo>
                    <a:pt x="470210" y="2099523"/>
                  </a:lnTo>
                  <a:lnTo>
                    <a:pt x="492998" y="2020213"/>
                  </a:lnTo>
                  <a:lnTo>
                    <a:pt x="517509" y="1939224"/>
                  </a:lnTo>
                  <a:cubicBezTo>
                    <a:pt x="525061" y="1912485"/>
                    <a:pt x="534866" y="1884586"/>
                    <a:pt x="544007" y="1857201"/>
                  </a:cubicBezTo>
                  <a:cubicBezTo>
                    <a:pt x="553680" y="1829559"/>
                    <a:pt x="561496" y="1802304"/>
                    <a:pt x="573288" y="1774274"/>
                  </a:cubicBezTo>
                  <a:lnTo>
                    <a:pt x="606146" y="1690832"/>
                  </a:lnTo>
                  <a:cubicBezTo>
                    <a:pt x="618467" y="1663060"/>
                    <a:pt x="631716" y="1635417"/>
                    <a:pt x="644569" y="1607775"/>
                  </a:cubicBezTo>
                  <a:cubicBezTo>
                    <a:pt x="698625" y="1498368"/>
                    <a:pt x="763413" y="1391287"/>
                    <a:pt x="837874" y="1297638"/>
                  </a:cubicBezTo>
                  <a:cubicBezTo>
                    <a:pt x="910348" y="1201278"/>
                    <a:pt x="990107" y="1115897"/>
                    <a:pt x="1069602" y="1032194"/>
                  </a:cubicBezTo>
                  <a:cubicBezTo>
                    <a:pt x="1089079" y="1010624"/>
                    <a:pt x="1110012" y="990990"/>
                    <a:pt x="1130548" y="970839"/>
                  </a:cubicBezTo>
                  <a:lnTo>
                    <a:pt x="1192024" y="910129"/>
                  </a:lnTo>
                  <a:cubicBezTo>
                    <a:pt x="1212031" y="889462"/>
                    <a:pt x="1234024" y="870475"/>
                    <a:pt x="1255356" y="850841"/>
                  </a:cubicBezTo>
                  <a:lnTo>
                    <a:pt x="1319614" y="792068"/>
                  </a:lnTo>
                  <a:cubicBezTo>
                    <a:pt x="1340680" y="772176"/>
                    <a:pt x="1363469" y="753834"/>
                    <a:pt x="1385728" y="734975"/>
                  </a:cubicBezTo>
                  <a:lnTo>
                    <a:pt x="1452768" y="678528"/>
                  </a:lnTo>
                  <a:lnTo>
                    <a:pt x="1469594" y="664449"/>
                  </a:lnTo>
                  <a:lnTo>
                    <a:pt x="1487083" y="651015"/>
                  </a:lnTo>
                  <a:lnTo>
                    <a:pt x="1522193" y="624277"/>
                  </a:lnTo>
                  <a:lnTo>
                    <a:pt x="1592415" y="570671"/>
                  </a:lnTo>
                  <a:cubicBezTo>
                    <a:pt x="1640110" y="535925"/>
                    <a:pt x="1689531" y="503245"/>
                    <a:pt x="1738287" y="469402"/>
                  </a:cubicBezTo>
                  <a:cubicBezTo>
                    <a:pt x="1788634" y="438015"/>
                    <a:pt x="1839643" y="407013"/>
                    <a:pt x="1890918" y="376530"/>
                  </a:cubicBezTo>
                  <a:cubicBezTo>
                    <a:pt x="2098400" y="258209"/>
                    <a:pt x="2323503" y="166241"/>
                    <a:pt x="2555363" y="105274"/>
                  </a:cubicBezTo>
                  <a:cubicBezTo>
                    <a:pt x="2787223" y="44047"/>
                    <a:pt x="3024516" y="12013"/>
                    <a:pt x="3259291" y="3229"/>
                  </a:cubicBezTo>
                  <a:lnTo>
                    <a:pt x="3347265" y="903"/>
                  </a:lnTo>
                  <a:close/>
                </a:path>
              </a:pathLst>
            </a:custGeom>
            <a:gradFill flip="none" rotWithShape="1"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5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5000"/>
                  </a:schemeClr>
                </a:gs>
              </a:gsLst>
              <a:lin ang="12000000" scaled="0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2" name="Freeform: Shape 51">
              <a:extLst>
                <a:ext uri="{FF2B5EF4-FFF2-40B4-BE49-F238E27FC236}">
                  <a16:creationId xmlns:a16="http://schemas.microsoft.com/office/drawing/2014/main" id="{27CCEAF3-651B-4605-AE58-F96E2270363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01023" y="52997"/>
              <a:ext cx="6093363" cy="6805004"/>
            </a:xfrm>
            <a:custGeom>
              <a:avLst/>
              <a:gdLst>
                <a:gd name="connsiteX0" fmla="*/ 3517682 w 5890491"/>
                <a:gd name="connsiteY0" fmla="*/ 0 h 6578439"/>
                <a:gd name="connsiteX1" fmla="*/ 5849513 w 5890491"/>
                <a:gd name="connsiteY1" fmla="*/ 841730 h 6578439"/>
                <a:gd name="connsiteX2" fmla="*/ 5890491 w 5890491"/>
                <a:gd name="connsiteY2" fmla="*/ 879061 h 6578439"/>
                <a:gd name="connsiteX3" fmla="*/ 5890491 w 5890491"/>
                <a:gd name="connsiteY3" fmla="*/ 2034114 h 6578439"/>
                <a:gd name="connsiteX4" fmla="*/ 5757065 w 5890491"/>
                <a:gd name="connsiteY4" fmla="*/ 1854938 h 6578439"/>
                <a:gd name="connsiteX5" fmla="*/ 5564060 w 5890491"/>
                <a:gd name="connsiteY5" fmla="*/ 1642182 h 6578439"/>
                <a:gd name="connsiteX6" fmla="*/ 3517551 w 5890491"/>
                <a:gd name="connsiteY6" fmla="*/ 790012 h 6578439"/>
                <a:gd name="connsiteX7" fmla="*/ 1611552 w 5890491"/>
                <a:gd name="connsiteY7" fmla="*/ 1543282 h 6578439"/>
                <a:gd name="connsiteX8" fmla="*/ 1340656 w 5890491"/>
                <a:gd name="connsiteY8" fmla="*/ 1897925 h 6578439"/>
                <a:gd name="connsiteX9" fmla="*/ 1201705 w 5890491"/>
                <a:gd name="connsiteY9" fmla="*/ 2361213 h 6578439"/>
                <a:gd name="connsiteX10" fmla="*/ 852705 w 5890491"/>
                <a:gd name="connsiteY10" fmla="*/ 3529176 h 6578439"/>
                <a:gd name="connsiteX11" fmla="*/ 863863 w 5890491"/>
                <a:gd name="connsiteY11" fmla="*/ 4437051 h 6578439"/>
                <a:gd name="connsiteX12" fmla="*/ 1413569 w 5890491"/>
                <a:gd name="connsiteY12" fmla="*/ 5357174 h 6578439"/>
                <a:gd name="connsiteX13" fmla="*/ 2339129 w 5890491"/>
                <a:gd name="connsiteY13" fmla="*/ 6143367 h 6578439"/>
                <a:gd name="connsiteX14" fmla="*/ 3439449 w 5890491"/>
                <a:gd name="connsiteY14" fmla="*/ 6420049 h 6578439"/>
                <a:gd name="connsiteX15" fmla="*/ 5251388 w 5890491"/>
                <a:gd name="connsiteY15" fmla="*/ 5349009 h 6578439"/>
                <a:gd name="connsiteX16" fmla="*/ 5657731 w 5890491"/>
                <a:gd name="connsiteY16" fmla="*/ 4959205 h 6578439"/>
                <a:gd name="connsiteX17" fmla="*/ 5836127 w 5890491"/>
                <a:gd name="connsiteY17" fmla="*/ 4792052 h 6578439"/>
                <a:gd name="connsiteX18" fmla="*/ 5890491 w 5890491"/>
                <a:gd name="connsiteY18" fmla="*/ 4738662 h 6578439"/>
                <a:gd name="connsiteX19" fmla="*/ 5890491 w 5890491"/>
                <a:gd name="connsiteY19" fmla="*/ 5821964 h 6578439"/>
                <a:gd name="connsiteX20" fmla="*/ 5802001 w 5890491"/>
                <a:gd name="connsiteY20" fmla="*/ 5907904 h 6578439"/>
                <a:gd name="connsiteX21" fmla="*/ 5294358 w 5890491"/>
                <a:gd name="connsiteY21" fmla="*/ 6397505 h 6578439"/>
                <a:gd name="connsiteX22" fmla="*/ 5077178 w 5890491"/>
                <a:gd name="connsiteY22" fmla="*/ 6578439 h 6578439"/>
                <a:gd name="connsiteX23" fmla="*/ 1567290 w 5890491"/>
                <a:gd name="connsiteY23" fmla="*/ 6578439 h 6578439"/>
                <a:gd name="connsiteX24" fmla="*/ 1508588 w 5890491"/>
                <a:gd name="connsiteY24" fmla="*/ 6535186 h 6578439"/>
                <a:gd name="connsiteX25" fmla="*/ 826498 w 5890491"/>
                <a:gd name="connsiteY25" fmla="*/ 5876034 h 6578439"/>
                <a:gd name="connsiteX26" fmla="*/ 122403 w 5890491"/>
                <a:gd name="connsiteY26" fmla="*/ 3255655 h 6578439"/>
                <a:gd name="connsiteX27" fmla="*/ 1061197 w 5890491"/>
                <a:gd name="connsiteY27" fmla="*/ 984650 h 6578439"/>
                <a:gd name="connsiteX28" fmla="*/ 3517682 w 5890491"/>
                <a:gd name="connsiteY28" fmla="*/ 0 h 65784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5890491" h="6578439">
                  <a:moveTo>
                    <a:pt x="3517682" y="0"/>
                  </a:moveTo>
                  <a:cubicBezTo>
                    <a:pt x="4402017" y="0"/>
                    <a:pt x="5213742" y="315483"/>
                    <a:pt x="5849513" y="841730"/>
                  </a:cubicBezTo>
                  <a:lnTo>
                    <a:pt x="5890491" y="879061"/>
                  </a:lnTo>
                  <a:lnTo>
                    <a:pt x="5890491" y="2034114"/>
                  </a:lnTo>
                  <a:lnTo>
                    <a:pt x="5757065" y="1854938"/>
                  </a:lnTo>
                  <a:cubicBezTo>
                    <a:pt x="5696443" y="1781264"/>
                    <a:pt x="5632076" y="1710299"/>
                    <a:pt x="5564060" y="1642182"/>
                  </a:cubicBezTo>
                  <a:cubicBezTo>
                    <a:pt x="5015393" y="1092636"/>
                    <a:pt x="4288592" y="790012"/>
                    <a:pt x="3517551" y="790012"/>
                  </a:cubicBezTo>
                  <a:cubicBezTo>
                    <a:pt x="2701750" y="790012"/>
                    <a:pt x="2131676" y="1015335"/>
                    <a:pt x="1611552" y="1543282"/>
                  </a:cubicBezTo>
                  <a:cubicBezTo>
                    <a:pt x="1435754" y="1721722"/>
                    <a:pt x="1375945" y="1822729"/>
                    <a:pt x="1340656" y="1897925"/>
                  </a:cubicBezTo>
                  <a:cubicBezTo>
                    <a:pt x="1289148" y="2007623"/>
                    <a:pt x="1252432" y="2155907"/>
                    <a:pt x="1201705" y="2361213"/>
                  </a:cubicBezTo>
                  <a:cubicBezTo>
                    <a:pt x="1133721" y="2635919"/>
                    <a:pt x="1040568" y="3012290"/>
                    <a:pt x="852705" y="3529176"/>
                  </a:cubicBezTo>
                  <a:cubicBezTo>
                    <a:pt x="749952" y="3811784"/>
                    <a:pt x="753584" y="4108747"/>
                    <a:pt x="863863" y="4437051"/>
                  </a:cubicBezTo>
                  <a:cubicBezTo>
                    <a:pt x="964800" y="4737438"/>
                    <a:pt x="1154869" y="5055603"/>
                    <a:pt x="1413569" y="5357174"/>
                  </a:cubicBezTo>
                  <a:cubicBezTo>
                    <a:pt x="1718326" y="5712343"/>
                    <a:pt x="2021008" y="5969404"/>
                    <a:pt x="2339129" y="6143367"/>
                  </a:cubicBezTo>
                  <a:cubicBezTo>
                    <a:pt x="2679565" y="6329577"/>
                    <a:pt x="3039591" y="6420049"/>
                    <a:pt x="3439449" y="6420049"/>
                  </a:cubicBezTo>
                  <a:cubicBezTo>
                    <a:pt x="4142246" y="6420049"/>
                    <a:pt x="4633828" y="5976251"/>
                    <a:pt x="5251388" y="5349009"/>
                  </a:cubicBezTo>
                  <a:cubicBezTo>
                    <a:pt x="5389949" y="5208364"/>
                    <a:pt x="5526047" y="5081677"/>
                    <a:pt x="5657731" y="4959205"/>
                  </a:cubicBezTo>
                  <a:cubicBezTo>
                    <a:pt x="5719520" y="4901722"/>
                    <a:pt x="5779200" y="4846206"/>
                    <a:pt x="5836127" y="4792052"/>
                  </a:cubicBezTo>
                  <a:lnTo>
                    <a:pt x="5890491" y="4738662"/>
                  </a:lnTo>
                  <a:lnTo>
                    <a:pt x="5890491" y="5821964"/>
                  </a:lnTo>
                  <a:lnTo>
                    <a:pt x="5802001" y="5907904"/>
                  </a:lnTo>
                  <a:cubicBezTo>
                    <a:pt x="5634962" y="6077456"/>
                    <a:pt x="5467509" y="6243625"/>
                    <a:pt x="5294358" y="6397505"/>
                  </a:cubicBezTo>
                  <a:lnTo>
                    <a:pt x="5077178" y="6578439"/>
                  </a:lnTo>
                  <a:lnTo>
                    <a:pt x="1567290" y="6578439"/>
                  </a:lnTo>
                  <a:lnTo>
                    <a:pt x="1508588" y="6535186"/>
                  </a:lnTo>
                  <a:cubicBezTo>
                    <a:pt x="1263991" y="6345442"/>
                    <a:pt x="1038054" y="6122666"/>
                    <a:pt x="826498" y="5876034"/>
                  </a:cubicBezTo>
                  <a:cubicBezTo>
                    <a:pt x="261613" y="5217713"/>
                    <a:pt x="-239182" y="4250314"/>
                    <a:pt x="122403" y="3255655"/>
                  </a:cubicBezTo>
                  <a:cubicBezTo>
                    <a:pt x="607497" y="1921629"/>
                    <a:pt x="393040" y="1662857"/>
                    <a:pt x="1061197" y="984650"/>
                  </a:cubicBezTo>
                  <a:cubicBezTo>
                    <a:pt x="1729484" y="306444"/>
                    <a:pt x="2498060" y="0"/>
                    <a:pt x="3517682" y="0"/>
                  </a:cubicBezTo>
                  <a:close/>
                </a:path>
              </a:pathLst>
            </a:custGeom>
            <a:gradFill flip="none" rotWithShape="1">
              <a:gsLst>
                <a:gs pos="2000">
                  <a:schemeClr val="bg1"/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3" name="Freeform: Shape 52">
              <a:extLst>
                <a:ext uri="{FF2B5EF4-FFF2-40B4-BE49-F238E27FC236}">
                  <a16:creationId xmlns:a16="http://schemas.microsoft.com/office/drawing/2014/main" id="{ED519330-E5F1-4248-B58C-1AA0D9E6DAB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01024" y="52997"/>
              <a:ext cx="6093362" cy="6805004"/>
            </a:xfrm>
            <a:custGeom>
              <a:avLst/>
              <a:gdLst>
                <a:gd name="connsiteX0" fmla="*/ 5890490 w 5890490"/>
                <a:gd name="connsiteY0" fmla="*/ 5389037 h 6578439"/>
                <a:gd name="connsiteX1" fmla="*/ 5890490 w 5890490"/>
                <a:gd name="connsiteY1" fmla="*/ 5855587 h 6578439"/>
                <a:gd name="connsiteX2" fmla="*/ 5784593 w 5890490"/>
                <a:gd name="connsiteY2" fmla="*/ 5962054 h 6578439"/>
                <a:gd name="connsiteX3" fmla="*/ 5663414 w 5890490"/>
                <a:gd name="connsiteY3" fmla="*/ 6082564 h 6578439"/>
                <a:gd name="connsiteX4" fmla="*/ 5147099 w 5890490"/>
                <a:gd name="connsiteY4" fmla="*/ 6547726 h 6578439"/>
                <a:gd name="connsiteX5" fmla="*/ 5105015 w 5890490"/>
                <a:gd name="connsiteY5" fmla="*/ 6578439 h 6578439"/>
                <a:gd name="connsiteX6" fmla="*/ 4385601 w 5890490"/>
                <a:gd name="connsiteY6" fmla="*/ 6578439 h 6578439"/>
                <a:gd name="connsiteX7" fmla="*/ 4507252 w 5890490"/>
                <a:gd name="connsiteY7" fmla="*/ 6515968 h 6578439"/>
                <a:gd name="connsiteX8" fmla="*/ 4909330 w 5890490"/>
                <a:gd name="connsiteY8" fmla="*/ 6253453 h 6578439"/>
                <a:gd name="connsiteX9" fmla="*/ 5411374 w 5890490"/>
                <a:gd name="connsiteY9" fmla="*/ 5828544 h 6578439"/>
                <a:gd name="connsiteX10" fmla="*/ 5533570 w 5890490"/>
                <a:gd name="connsiteY10" fmla="*/ 5714534 h 6578439"/>
                <a:gd name="connsiteX11" fmla="*/ 5657425 w 5890490"/>
                <a:gd name="connsiteY11" fmla="*/ 5597650 h 6578439"/>
                <a:gd name="connsiteX12" fmla="*/ 3336813 w 5890490"/>
                <a:gd name="connsiteY12" fmla="*/ 499 h 6578439"/>
                <a:gd name="connsiteX13" fmla="*/ 3513674 w 5890490"/>
                <a:gd name="connsiteY13" fmla="*/ 1202 h 6578439"/>
                <a:gd name="connsiteX14" fmla="*/ 3602743 w 5890490"/>
                <a:gd name="connsiteY14" fmla="*/ 4827 h 6578439"/>
                <a:gd name="connsiteX15" fmla="*/ 3647213 w 5890490"/>
                <a:gd name="connsiteY15" fmla="*/ 6703 h 6578439"/>
                <a:gd name="connsiteX16" fmla="*/ 3691684 w 5890490"/>
                <a:gd name="connsiteY16" fmla="*/ 9453 h 6578439"/>
                <a:gd name="connsiteX17" fmla="*/ 3868927 w 5890490"/>
                <a:gd name="connsiteY17" fmla="*/ 27080 h 6578439"/>
                <a:gd name="connsiteX18" fmla="*/ 5200872 w 5890490"/>
                <a:gd name="connsiteY18" fmla="*/ 472240 h 6578439"/>
                <a:gd name="connsiteX19" fmla="*/ 5772711 w 5890490"/>
                <a:gd name="connsiteY19" fmla="*/ 866334 h 6578439"/>
                <a:gd name="connsiteX20" fmla="*/ 5890490 w 5890490"/>
                <a:gd name="connsiteY20" fmla="*/ 972426 h 6578439"/>
                <a:gd name="connsiteX21" fmla="*/ 5890490 w 5890490"/>
                <a:gd name="connsiteY21" fmla="*/ 1158576 h 6578439"/>
                <a:gd name="connsiteX22" fmla="*/ 5676045 w 5890490"/>
                <a:gd name="connsiteY22" fmla="*/ 986969 h 6578439"/>
                <a:gd name="connsiteX23" fmla="*/ 5103776 w 5890490"/>
                <a:gd name="connsiteY23" fmla="*/ 655879 h 6578439"/>
                <a:gd name="connsiteX24" fmla="*/ 4482465 w 5890490"/>
                <a:gd name="connsiteY24" fmla="*/ 440363 h 6578439"/>
                <a:gd name="connsiteX25" fmla="*/ 4402444 w 5890490"/>
                <a:gd name="connsiteY25" fmla="*/ 422111 h 6578439"/>
                <a:gd name="connsiteX26" fmla="*/ 4322423 w 5890490"/>
                <a:gd name="connsiteY26" fmla="*/ 404610 h 6578439"/>
                <a:gd name="connsiteX27" fmla="*/ 4241892 w 5890490"/>
                <a:gd name="connsiteY27" fmla="*/ 389858 h 6578439"/>
                <a:gd name="connsiteX28" fmla="*/ 4201627 w 5890490"/>
                <a:gd name="connsiteY28" fmla="*/ 382483 h 6578439"/>
                <a:gd name="connsiteX29" fmla="*/ 4161234 w 5890490"/>
                <a:gd name="connsiteY29" fmla="*/ 375857 h 6578439"/>
                <a:gd name="connsiteX30" fmla="*/ 3999280 w 5890490"/>
                <a:gd name="connsiteY30" fmla="*/ 353606 h 6578439"/>
                <a:gd name="connsiteX31" fmla="*/ 3836817 w 5890490"/>
                <a:gd name="connsiteY31" fmla="*/ 338480 h 6578439"/>
                <a:gd name="connsiteX32" fmla="*/ 3673972 w 5890490"/>
                <a:gd name="connsiteY32" fmla="*/ 330604 h 6578439"/>
                <a:gd name="connsiteX33" fmla="*/ 3511126 w 5890490"/>
                <a:gd name="connsiteY33" fmla="*/ 328978 h 6578439"/>
                <a:gd name="connsiteX34" fmla="*/ 3183142 w 5890490"/>
                <a:gd name="connsiteY34" fmla="*/ 342854 h 6578439"/>
                <a:gd name="connsiteX35" fmla="*/ 2541444 w 5890490"/>
                <a:gd name="connsiteY35" fmla="*/ 439988 h 6578439"/>
                <a:gd name="connsiteX36" fmla="*/ 1933895 w 5890490"/>
                <a:gd name="connsiteY36" fmla="*/ 650505 h 6578439"/>
                <a:gd name="connsiteX37" fmla="*/ 1378079 w 5890490"/>
                <a:gd name="connsiteY37" fmla="*/ 983905 h 6578439"/>
                <a:gd name="connsiteX38" fmla="*/ 1312967 w 5890490"/>
                <a:gd name="connsiteY38" fmla="*/ 1033660 h 6578439"/>
                <a:gd name="connsiteX39" fmla="*/ 1248364 w 5890490"/>
                <a:gd name="connsiteY39" fmla="*/ 1084413 h 6578439"/>
                <a:gd name="connsiteX40" fmla="*/ 1185163 w 5890490"/>
                <a:gd name="connsiteY40" fmla="*/ 1137168 h 6578439"/>
                <a:gd name="connsiteX41" fmla="*/ 1122852 w 5890490"/>
                <a:gd name="connsiteY41" fmla="*/ 1190922 h 6578439"/>
                <a:gd name="connsiteX42" fmla="*/ 892092 w 5890490"/>
                <a:gd name="connsiteY42" fmla="*/ 1421440 h 6578439"/>
                <a:gd name="connsiteX43" fmla="*/ 707202 w 5890490"/>
                <a:gd name="connsiteY43" fmla="*/ 1684212 h 6578439"/>
                <a:gd name="connsiteX44" fmla="*/ 670121 w 5890490"/>
                <a:gd name="connsiteY44" fmla="*/ 1756093 h 6578439"/>
                <a:gd name="connsiteX45" fmla="*/ 637630 w 5890490"/>
                <a:gd name="connsiteY45" fmla="*/ 1830724 h 6578439"/>
                <a:gd name="connsiteX46" fmla="*/ 607685 w 5890490"/>
                <a:gd name="connsiteY46" fmla="*/ 1907105 h 6578439"/>
                <a:gd name="connsiteX47" fmla="*/ 580034 w 5890490"/>
                <a:gd name="connsiteY47" fmla="*/ 1984986 h 6578439"/>
                <a:gd name="connsiteX48" fmla="*/ 481919 w 5890490"/>
                <a:gd name="connsiteY48" fmla="*/ 2304386 h 6578439"/>
                <a:gd name="connsiteX49" fmla="*/ 433881 w 5890490"/>
                <a:gd name="connsiteY49" fmla="*/ 2465399 h 6578439"/>
                <a:gd name="connsiteX50" fmla="*/ 384442 w 5890490"/>
                <a:gd name="connsiteY50" fmla="*/ 2626163 h 6578439"/>
                <a:gd name="connsiteX51" fmla="*/ 166039 w 5890490"/>
                <a:gd name="connsiteY51" fmla="*/ 3261338 h 6578439"/>
                <a:gd name="connsiteX52" fmla="*/ 56202 w 5890490"/>
                <a:gd name="connsiteY52" fmla="*/ 3910265 h 6578439"/>
                <a:gd name="connsiteX53" fmla="*/ 93664 w 5890490"/>
                <a:gd name="connsiteY53" fmla="*/ 4237292 h 6578439"/>
                <a:gd name="connsiteX54" fmla="*/ 111758 w 5890490"/>
                <a:gd name="connsiteY54" fmla="*/ 4317548 h 6578439"/>
                <a:gd name="connsiteX55" fmla="*/ 133038 w 5890490"/>
                <a:gd name="connsiteY55" fmla="*/ 4397054 h 6578439"/>
                <a:gd name="connsiteX56" fmla="*/ 157757 w 5890490"/>
                <a:gd name="connsiteY56" fmla="*/ 4475560 h 6578439"/>
                <a:gd name="connsiteX57" fmla="*/ 185153 w 5890490"/>
                <a:gd name="connsiteY57" fmla="*/ 4553066 h 6578439"/>
                <a:gd name="connsiteX58" fmla="*/ 493642 w 5890490"/>
                <a:gd name="connsiteY58" fmla="*/ 5132239 h 6578439"/>
                <a:gd name="connsiteX59" fmla="*/ 914391 w 5890490"/>
                <a:gd name="connsiteY59" fmla="*/ 5636528 h 6578439"/>
                <a:gd name="connsiteX60" fmla="*/ 1402034 w 5890490"/>
                <a:gd name="connsiteY60" fmla="*/ 6076188 h 6578439"/>
                <a:gd name="connsiteX61" fmla="*/ 1664397 w 5890490"/>
                <a:gd name="connsiteY61" fmla="*/ 6267079 h 6578439"/>
                <a:gd name="connsiteX62" fmla="*/ 1938992 w 5890490"/>
                <a:gd name="connsiteY62" fmla="*/ 6434343 h 6578439"/>
                <a:gd name="connsiteX63" fmla="*/ 2225931 w 5890490"/>
                <a:gd name="connsiteY63" fmla="*/ 6574322 h 6578439"/>
                <a:gd name="connsiteX64" fmla="*/ 2236328 w 5890490"/>
                <a:gd name="connsiteY64" fmla="*/ 6578439 h 6578439"/>
                <a:gd name="connsiteX65" fmla="*/ 1504665 w 5890490"/>
                <a:gd name="connsiteY65" fmla="*/ 6578439 h 6578439"/>
                <a:gd name="connsiteX66" fmla="*/ 1456827 w 5890490"/>
                <a:gd name="connsiteY66" fmla="*/ 6543476 h 6578439"/>
                <a:gd name="connsiteX67" fmla="*/ 1188475 w 5890490"/>
                <a:gd name="connsiteY67" fmla="*/ 6314083 h 6578439"/>
                <a:gd name="connsiteX68" fmla="*/ 721728 w 5890490"/>
                <a:gd name="connsiteY68" fmla="*/ 5798666 h 6578439"/>
                <a:gd name="connsiteX69" fmla="*/ 344175 w 5890490"/>
                <a:gd name="connsiteY69" fmla="*/ 5219495 h 6578439"/>
                <a:gd name="connsiteX70" fmla="*/ 87293 w 5890490"/>
                <a:gd name="connsiteY70" fmla="*/ 4583569 h 6578439"/>
                <a:gd name="connsiteX71" fmla="*/ 65886 w 5890490"/>
                <a:gd name="connsiteY71" fmla="*/ 4500813 h 6578439"/>
                <a:gd name="connsiteX72" fmla="*/ 47409 w 5890490"/>
                <a:gd name="connsiteY72" fmla="*/ 4417431 h 6578439"/>
                <a:gd name="connsiteX73" fmla="*/ 39000 w 5890490"/>
                <a:gd name="connsiteY73" fmla="*/ 4375677 h 6578439"/>
                <a:gd name="connsiteX74" fmla="*/ 31610 w 5890490"/>
                <a:gd name="connsiteY74" fmla="*/ 4333674 h 6578439"/>
                <a:gd name="connsiteX75" fmla="*/ 18868 w 5890490"/>
                <a:gd name="connsiteY75" fmla="*/ 4249417 h 6578439"/>
                <a:gd name="connsiteX76" fmla="*/ 646 w 5890490"/>
                <a:gd name="connsiteY76" fmla="*/ 3910265 h 6578439"/>
                <a:gd name="connsiteX77" fmla="*/ 130234 w 5890490"/>
                <a:gd name="connsiteY77" fmla="*/ 3248337 h 6578439"/>
                <a:gd name="connsiteX78" fmla="*/ 335383 w 5890490"/>
                <a:gd name="connsiteY78" fmla="*/ 2611911 h 6578439"/>
                <a:gd name="connsiteX79" fmla="*/ 487272 w 5890490"/>
                <a:gd name="connsiteY79" fmla="*/ 1958609 h 6578439"/>
                <a:gd name="connsiteX80" fmla="*/ 508550 w 5890490"/>
                <a:gd name="connsiteY80" fmla="*/ 1876227 h 6578439"/>
                <a:gd name="connsiteX81" fmla="*/ 531742 w 5890490"/>
                <a:gd name="connsiteY81" fmla="*/ 1793721 h 6578439"/>
                <a:gd name="connsiteX82" fmla="*/ 558245 w 5890490"/>
                <a:gd name="connsiteY82" fmla="*/ 1711465 h 6578439"/>
                <a:gd name="connsiteX83" fmla="*/ 590100 w 5890490"/>
                <a:gd name="connsiteY83" fmla="*/ 1630332 h 6578439"/>
                <a:gd name="connsiteX84" fmla="*/ 758680 w 5890490"/>
                <a:gd name="connsiteY84" fmla="*/ 1322433 h 6578439"/>
                <a:gd name="connsiteX85" fmla="*/ 976317 w 5890490"/>
                <a:gd name="connsiteY85" fmla="*/ 1049286 h 6578439"/>
                <a:gd name="connsiteX86" fmla="*/ 1035314 w 5890490"/>
                <a:gd name="connsiteY86" fmla="*/ 985406 h 6578439"/>
                <a:gd name="connsiteX87" fmla="*/ 1095329 w 5890490"/>
                <a:gd name="connsiteY87" fmla="*/ 922526 h 6578439"/>
                <a:gd name="connsiteX88" fmla="*/ 1157384 w 5890490"/>
                <a:gd name="connsiteY88" fmla="*/ 861271 h 6578439"/>
                <a:gd name="connsiteX89" fmla="*/ 1220841 w 5890490"/>
                <a:gd name="connsiteY89" fmla="*/ 801017 h 6578439"/>
                <a:gd name="connsiteX90" fmla="*/ 1286462 w 5890490"/>
                <a:gd name="connsiteY90" fmla="*/ 742886 h 6578439"/>
                <a:gd name="connsiteX91" fmla="*/ 1353233 w 5890490"/>
                <a:gd name="connsiteY91" fmla="*/ 685632 h 6578439"/>
                <a:gd name="connsiteX92" fmla="*/ 1369924 w 5890490"/>
                <a:gd name="connsiteY92" fmla="*/ 671256 h 6578439"/>
                <a:gd name="connsiteX93" fmla="*/ 1387380 w 5890490"/>
                <a:gd name="connsiteY93" fmla="*/ 657755 h 6578439"/>
                <a:gd name="connsiteX94" fmla="*/ 1422422 w 5890490"/>
                <a:gd name="connsiteY94" fmla="*/ 630877 h 6578439"/>
                <a:gd name="connsiteX95" fmla="*/ 1492759 w 5890490"/>
                <a:gd name="connsiteY95" fmla="*/ 577248 h 6578439"/>
                <a:gd name="connsiteX96" fmla="*/ 1528820 w 5890490"/>
                <a:gd name="connsiteY96" fmla="*/ 551496 h 6578439"/>
                <a:gd name="connsiteX97" fmla="*/ 1565390 w 5890490"/>
                <a:gd name="connsiteY97" fmla="*/ 526370 h 6578439"/>
                <a:gd name="connsiteX98" fmla="*/ 1639040 w 5890490"/>
                <a:gd name="connsiteY98" fmla="*/ 476490 h 6578439"/>
                <a:gd name="connsiteX99" fmla="*/ 1792075 w 5890490"/>
                <a:gd name="connsiteY99" fmla="*/ 384859 h 6578439"/>
                <a:gd name="connsiteX100" fmla="*/ 2455943 w 5890490"/>
                <a:gd name="connsiteY100" fmla="*/ 117836 h 6578439"/>
                <a:gd name="connsiteX101" fmla="*/ 3159952 w 5890490"/>
                <a:gd name="connsiteY101" fmla="*/ 7203 h 6578439"/>
                <a:gd name="connsiteX102" fmla="*/ 3336813 w 5890490"/>
                <a:gd name="connsiteY102" fmla="*/ 499 h 65784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</a:cxnLst>
              <a:rect l="l" t="t" r="r" b="b"/>
              <a:pathLst>
                <a:path w="5890490" h="6578439">
                  <a:moveTo>
                    <a:pt x="5890490" y="5389037"/>
                  </a:moveTo>
                  <a:lnTo>
                    <a:pt x="5890490" y="5855587"/>
                  </a:lnTo>
                  <a:lnTo>
                    <a:pt x="5784593" y="5962054"/>
                  </a:lnTo>
                  <a:cubicBezTo>
                    <a:pt x="5744454" y="6002308"/>
                    <a:pt x="5704062" y="6042436"/>
                    <a:pt x="5663414" y="6082564"/>
                  </a:cubicBezTo>
                  <a:cubicBezTo>
                    <a:pt x="5500314" y="6242577"/>
                    <a:pt x="5330970" y="6400714"/>
                    <a:pt x="5147099" y="6547726"/>
                  </a:cubicBezTo>
                  <a:lnTo>
                    <a:pt x="5105015" y="6578439"/>
                  </a:lnTo>
                  <a:lnTo>
                    <a:pt x="4385601" y="6578439"/>
                  </a:lnTo>
                  <a:lnTo>
                    <a:pt x="4507252" y="6515968"/>
                  </a:lnTo>
                  <a:cubicBezTo>
                    <a:pt x="4645901" y="6439679"/>
                    <a:pt x="4779837" y="6350961"/>
                    <a:pt x="4909330" y="6253453"/>
                  </a:cubicBezTo>
                  <a:cubicBezTo>
                    <a:pt x="5082369" y="6123567"/>
                    <a:pt x="5248145" y="5979180"/>
                    <a:pt x="5411374" y="5828544"/>
                  </a:cubicBezTo>
                  <a:cubicBezTo>
                    <a:pt x="5452149" y="5790791"/>
                    <a:pt x="5492924" y="5752788"/>
                    <a:pt x="5533570" y="5714534"/>
                  </a:cubicBezTo>
                  <a:lnTo>
                    <a:pt x="5657425" y="5597650"/>
                  </a:lnTo>
                  <a:close/>
                  <a:moveTo>
                    <a:pt x="3336813" y="499"/>
                  </a:moveTo>
                  <a:cubicBezTo>
                    <a:pt x="3395682" y="-392"/>
                    <a:pt x="3454550" y="-48"/>
                    <a:pt x="3513674" y="1202"/>
                  </a:cubicBezTo>
                  <a:lnTo>
                    <a:pt x="3602743" y="4827"/>
                  </a:lnTo>
                  <a:lnTo>
                    <a:pt x="3647213" y="6703"/>
                  </a:lnTo>
                  <a:cubicBezTo>
                    <a:pt x="3661994" y="7327"/>
                    <a:pt x="3676903" y="7703"/>
                    <a:pt x="3691684" y="9453"/>
                  </a:cubicBezTo>
                  <a:lnTo>
                    <a:pt x="3868927" y="27080"/>
                  </a:lnTo>
                  <a:cubicBezTo>
                    <a:pt x="4340645" y="85584"/>
                    <a:pt x="4795160" y="243221"/>
                    <a:pt x="5200872" y="472240"/>
                  </a:cubicBezTo>
                  <a:cubicBezTo>
                    <a:pt x="5403855" y="587124"/>
                    <a:pt x="5594988" y="719447"/>
                    <a:pt x="5772711" y="866334"/>
                  </a:cubicBezTo>
                  <a:lnTo>
                    <a:pt x="5890490" y="972426"/>
                  </a:lnTo>
                  <a:lnTo>
                    <a:pt x="5890490" y="1158576"/>
                  </a:lnTo>
                  <a:lnTo>
                    <a:pt x="5676045" y="986969"/>
                  </a:lnTo>
                  <a:cubicBezTo>
                    <a:pt x="5496587" y="857740"/>
                    <a:pt x="5304275" y="746699"/>
                    <a:pt x="5103776" y="655879"/>
                  </a:cubicBezTo>
                  <a:cubicBezTo>
                    <a:pt x="4903214" y="564747"/>
                    <a:pt x="4695006" y="492492"/>
                    <a:pt x="4482465" y="440363"/>
                  </a:cubicBezTo>
                  <a:lnTo>
                    <a:pt x="4402444" y="422111"/>
                  </a:lnTo>
                  <a:cubicBezTo>
                    <a:pt x="4375813" y="416111"/>
                    <a:pt x="4349436" y="408859"/>
                    <a:pt x="4322423" y="404610"/>
                  </a:cubicBezTo>
                  <a:lnTo>
                    <a:pt x="4241892" y="389858"/>
                  </a:lnTo>
                  <a:lnTo>
                    <a:pt x="4201627" y="382483"/>
                  </a:lnTo>
                  <a:cubicBezTo>
                    <a:pt x="4188248" y="379983"/>
                    <a:pt x="4174869" y="377483"/>
                    <a:pt x="4161234" y="375857"/>
                  </a:cubicBezTo>
                  <a:cubicBezTo>
                    <a:pt x="4107208" y="368482"/>
                    <a:pt x="4053308" y="360482"/>
                    <a:pt x="3999280" y="353606"/>
                  </a:cubicBezTo>
                  <a:cubicBezTo>
                    <a:pt x="3944999" y="348855"/>
                    <a:pt x="3890844" y="343854"/>
                    <a:pt x="3836817" y="338480"/>
                  </a:cubicBezTo>
                  <a:lnTo>
                    <a:pt x="3673972" y="330604"/>
                  </a:lnTo>
                  <a:cubicBezTo>
                    <a:pt x="3619690" y="329104"/>
                    <a:pt x="3565281" y="329604"/>
                    <a:pt x="3511126" y="328978"/>
                  </a:cubicBezTo>
                  <a:cubicBezTo>
                    <a:pt x="3402054" y="330728"/>
                    <a:pt x="3291706" y="334604"/>
                    <a:pt x="3183142" y="342854"/>
                  </a:cubicBezTo>
                  <a:cubicBezTo>
                    <a:pt x="2965505" y="358855"/>
                    <a:pt x="2750670" y="389733"/>
                    <a:pt x="2541444" y="439988"/>
                  </a:cubicBezTo>
                  <a:cubicBezTo>
                    <a:pt x="2332216" y="490117"/>
                    <a:pt x="2128850" y="559997"/>
                    <a:pt x="1933895" y="650505"/>
                  </a:cubicBezTo>
                  <a:cubicBezTo>
                    <a:pt x="1738939" y="741261"/>
                    <a:pt x="1553540" y="854146"/>
                    <a:pt x="1378079" y="983905"/>
                  </a:cubicBezTo>
                  <a:lnTo>
                    <a:pt x="1312967" y="1033660"/>
                  </a:lnTo>
                  <a:cubicBezTo>
                    <a:pt x="1291178" y="1050286"/>
                    <a:pt x="1269006" y="1066412"/>
                    <a:pt x="1248364" y="1084413"/>
                  </a:cubicBezTo>
                  <a:lnTo>
                    <a:pt x="1185163" y="1137168"/>
                  </a:lnTo>
                  <a:cubicBezTo>
                    <a:pt x="1164138" y="1154794"/>
                    <a:pt x="1142603" y="1172046"/>
                    <a:pt x="1122852" y="1190922"/>
                  </a:cubicBezTo>
                  <a:cubicBezTo>
                    <a:pt x="1041557" y="1264303"/>
                    <a:pt x="961663" y="1339309"/>
                    <a:pt x="892092" y="1421440"/>
                  </a:cubicBezTo>
                  <a:cubicBezTo>
                    <a:pt x="819589" y="1501822"/>
                    <a:pt x="759827" y="1590329"/>
                    <a:pt x="707202" y="1684212"/>
                  </a:cubicBezTo>
                  <a:cubicBezTo>
                    <a:pt x="694715" y="1708089"/>
                    <a:pt x="682227" y="1731841"/>
                    <a:pt x="670121" y="1756093"/>
                  </a:cubicBezTo>
                  <a:lnTo>
                    <a:pt x="637630" y="1830724"/>
                  </a:lnTo>
                  <a:cubicBezTo>
                    <a:pt x="626161" y="1855350"/>
                    <a:pt x="617624" y="1881603"/>
                    <a:pt x="607685" y="1907105"/>
                  </a:cubicBezTo>
                  <a:cubicBezTo>
                    <a:pt x="598128" y="1932857"/>
                    <a:pt x="588317" y="1958483"/>
                    <a:pt x="580034" y="1984986"/>
                  </a:cubicBezTo>
                  <a:cubicBezTo>
                    <a:pt x="544611" y="2089620"/>
                    <a:pt x="513393" y="2197128"/>
                    <a:pt x="481919" y="2304386"/>
                  </a:cubicBezTo>
                  <a:lnTo>
                    <a:pt x="433881" y="2465399"/>
                  </a:lnTo>
                  <a:lnTo>
                    <a:pt x="384442" y="2626163"/>
                  </a:lnTo>
                  <a:cubicBezTo>
                    <a:pt x="317672" y="2839680"/>
                    <a:pt x="243129" y="3050946"/>
                    <a:pt x="166039" y="3261338"/>
                  </a:cubicBezTo>
                  <a:cubicBezTo>
                    <a:pt x="88822" y="3468979"/>
                    <a:pt x="50850" y="3690248"/>
                    <a:pt x="56202" y="3910265"/>
                  </a:cubicBezTo>
                  <a:cubicBezTo>
                    <a:pt x="58495" y="4020274"/>
                    <a:pt x="71493" y="4129783"/>
                    <a:pt x="93664" y="4237292"/>
                  </a:cubicBezTo>
                  <a:cubicBezTo>
                    <a:pt x="99143" y="4264168"/>
                    <a:pt x="104623" y="4291045"/>
                    <a:pt x="111758" y="4317548"/>
                  </a:cubicBezTo>
                  <a:cubicBezTo>
                    <a:pt x="118384" y="4344176"/>
                    <a:pt x="124627" y="4370802"/>
                    <a:pt x="133038" y="4397054"/>
                  </a:cubicBezTo>
                  <a:cubicBezTo>
                    <a:pt x="140810" y="4423307"/>
                    <a:pt x="148456" y="4449683"/>
                    <a:pt x="157757" y="4475560"/>
                  </a:cubicBezTo>
                  <a:cubicBezTo>
                    <a:pt x="166549" y="4501562"/>
                    <a:pt x="175087" y="4527564"/>
                    <a:pt x="185153" y="4553066"/>
                  </a:cubicBezTo>
                  <a:cubicBezTo>
                    <a:pt x="262371" y="4758458"/>
                    <a:pt x="368895" y="4951974"/>
                    <a:pt x="493642" y="5132239"/>
                  </a:cubicBezTo>
                  <a:cubicBezTo>
                    <a:pt x="618389" y="5312627"/>
                    <a:pt x="760846" y="5480391"/>
                    <a:pt x="914391" y="5636528"/>
                  </a:cubicBezTo>
                  <a:cubicBezTo>
                    <a:pt x="1069081" y="5793166"/>
                    <a:pt x="1231544" y="5941677"/>
                    <a:pt x="1402034" y="6076188"/>
                  </a:cubicBezTo>
                  <a:cubicBezTo>
                    <a:pt x="1487535" y="6143320"/>
                    <a:pt x="1574565" y="6207574"/>
                    <a:pt x="1664397" y="6267079"/>
                  </a:cubicBezTo>
                  <a:cubicBezTo>
                    <a:pt x="1753592" y="6327459"/>
                    <a:pt x="1845336" y="6383088"/>
                    <a:pt x="1938992" y="6434343"/>
                  </a:cubicBezTo>
                  <a:cubicBezTo>
                    <a:pt x="2032647" y="6485659"/>
                    <a:pt x="2128309" y="6532600"/>
                    <a:pt x="2225931" y="6574322"/>
                  </a:cubicBezTo>
                  <a:lnTo>
                    <a:pt x="2236328" y="6578439"/>
                  </a:lnTo>
                  <a:lnTo>
                    <a:pt x="1504665" y="6578439"/>
                  </a:lnTo>
                  <a:lnTo>
                    <a:pt x="1456827" y="6543476"/>
                  </a:lnTo>
                  <a:cubicBezTo>
                    <a:pt x="1363554" y="6470595"/>
                    <a:pt x="1273848" y="6394340"/>
                    <a:pt x="1188475" y="6314083"/>
                  </a:cubicBezTo>
                  <a:cubicBezTo>
                    <a:pt x="1017856" y="6153445"/>
                    <a:pt x="863803" y="5979931"/>
                    <a:pt x="721728" y="5798666"/>
                  </a:cubicBezTo>
                  <a:cubicBezTo>
                    <a:pt x="579397" y="5616027"/>
                    <a:pt x="452103" y="5422511"/>
                    <a:pt x="344175" y="5219495"/>
                  </a:cubicBezTo>
                  <a:cubicBezTo>
                    <a:pt x="236505" y="5016354"/>
                    <a:pt x="147946" y="4803586"/>
                    <a:pt x="87293" y="4583569"/>
                  </a:cubicBezTo>
                  <a:cubicBezTo>
                    <a:pt x="79138" y="4556193"/>
                    <a:pt x="72639" y="4528440"/>
                    <a:pt x="65886" y="4500813"/>
                  </a:cubicBezTo>
                  <a:cubicBezTo>
                    <a:pt x="58751" y="4473311"/>
                    <a:pt x="53144" y="4445308"/>
                    <a:pt x="47409" y="4417431"/>
                  </a:cubicBezTo>
                  <a:cubicBezTo>
                    <a:pt x="44733" y="4403430"/>
                    <a:pt x="41294" y="4389679"/>
                    <a:pt x="39000" y="4375677"/>
                  </a:cubicBezTo>
                  <a:lnTo>
                    <a:pt x="31610" y="4333674"/>
                  </a:lnTo>
                  <a:cubicBezTo>
                    <a:pt x="26258" y="4305797"/>
                    <a:pt x="22563" y="4277544"/>
                    <a:pt x="18868" y="4249417"/>
                  </a:cubicBezTo>
                  <a:cubicBezTo>
                    <a:pt x="4214" y="4136784"/>
                    <a:pt x="-2158" y="4023275"/>
                    <a:pt x="646" y="3910265"/>
                  </a:cubicBezTo>
                  <a:cubicBezTo>
                    <a:pt x="5997" y="3683872"/>
                    <a:pt x="50596" y="3459605"/>
                    <a:pt x="130234" y="3248337"/>
                  </a:cubicBezTo>
                  <a:cubicBezTo>
                    <a:pt x="207961" y="3039196"/>
                    <a:pt x="278044" y="2827179"/>
                    <a:pt x="335383" y="2611911"/>
                  </a:cubicBezTo>
                  <a:cubicBezTo>
                    <a:pt x="393743" y="2396644"/>
                    <a:pt x="435792" y="2178627"/>
                    <a:pt x="487272" y="1958609"/>
                  </a:cubicBezTo>
                  <a:cubicBezTo>
                    <a:pt x="493259" y="1931107"/>
                    <a:pt x="501287" y="1903730"/>
                    <a:pt x="508550" y="1876227"/>
                  </a:cubicBezTo>
                  <a:cubicBezTo>
                    <a:pt x="516195" y="1848725"/>
                    <a:pt x="522312" y="1820972"/>
                    <a:pt x="531742" y="1793721"/>
                  </a:cubicBezTo>
                  <a:lnTo>
                    <a:pt x="558245" y="1711465"/>
                  </a:lnTo>
                  <a:cubicBezTo>
                    <a:pt x="568439" y="1684337"/>
                    <a:pt x="579652" y="1657459"/>
                    <a:pt x="590100" y="1630332"/>
                  </a:cubicBezTo>
                  <a:cubicBezTo>
                    <a:pt x="635080" y="1523075"/>
                    <a:pt x="690637" y="1417566"/>
                    <a:pt x="758680" y="1322433"/>
                  </a:cubicBezTo>
                  <a:cubicBezTo>
                    <a:pt x="824430" y="1225051"/>
                    <a:pt x="899610" y="1136168"/>
                    <a:pt x="976317" y="1049286"/>
                  </a:cubicBezTo>
                  <a:cubicBezTo>
                    <a:pt x="995049" y="1027035"/>
                    <a:pt x="1015436" y="1006533"/>
                    <a:pt x="1035314" y="985406"/>
                  </a:cubicBezTo>
                  <a:lnTo>
                    <a:pt x="1095329" y="922526"/>
                  </a:lnTo>
                  <a:cubicBezTo>
                    <a:pt x="1114953" y="901149"/>
                    <a:pt x="1136359" y="881397"/>
                    <a:pt x="1157384" y="861271"/>
                  </a:cubicBezTo>
                  <a:lnTo>
                    <a:pt x="1220841" y="801017"/>
                  </a:lnTo>
                  <a:cubicBezTo>
                    <a:pt x="1241610" y="780514"/>
                    <a:pt x="1264418" y="762014"/>
                    <a:pt x="1286462" y="742886"/>
                  </a:cubicBezTo>
                  <a:lnTo>
                    <a:pt x="1353233" y="685632"/>
                  </a:lnTo>
                  <a:lnTo>
                    <a:pt x="1369924" y="671256"/>
                  </a:lnTo>
                  <a:cubicBezTo>
                    <a:pt x="1375658" y="666631"/>
                    <a:pt x="1381520" y="662255"/>
                    <a:pt x="1387380" y="657755"/>
                  </a:cubicBezTo>
                  <a:lnTo>
                    <a:pt x="1422422" y="630877"/>
                  </a:lnTo>
                  <a:lnTo>
                    <a:pt x="1492759" y="577248"/>
                  </a:lnTo>
                  <a:cubicBezTo>
                    <a:pt x="1504355" y="567997"/>
                    <a:pt x="1516714" y="559997"/>
                    <a:pt x="1528820" y="551496"/>
                  </a:cubicBezTo>
                  <a:lnTo>
                    <a:pt x="1565390" y="526370"/>
                  </a:lnTo>
                  <a:lnTo>
                    <a:pt x="1639040" y="476490"/>
                  </a:lnTo>
                  <a:cubicBezTo>
                    <a:pt x="1689754" y="445613"/>
                    <a:pt x="1740723" y="414986"/>
                    <a:pt x="1792075" y="384859"/>
                  </a:cubicBezTo>
                  <a:cubicBezTo>
                    <a:pt x="2000282" y="268724"/>
                    <a:pt x="2224927" y="179467"/>
                    <a:pt x="2455943" y="117836"/>
                  </a:cubicBezTo>
                  <a:cubicBezTo>
                    <a:pt x="2687088" y="55957"/>
                    <a:pt x="2923964" y="21204"/>
                    <a:pt x="3159952" y="7203"/>
                  </a:cubicBezTo>
                  <a:cubicBezTo>
                    <a:pt x="3219076" y="3515"/>
                    <a:pt x="3277945" y="1389"/>
                    <a:pt x="3336813" y="499"/>
                  </a:cubicBezTo>
                  <a:close/>
                </a:path>
              </a:pathLst>
            </a:custGeom>
            <a:gradFill flip="none" rotWithShape="1"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5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pic>
        <p:nvPicPr>
          <p:cNvPr id="19" name="Picture 18">
            <a:extLst>
              <a:ext uri="{FF2B5EF4-FFF2-40B4-BE49-F238E27FC236}">
                <a16:creationId xmlns:a16="http://schemas.microsoft.com/office/drawing/2014/main" id="{2CD013D6-E1EF-C244-8613-3CF71B2C1BAF}"/>
              </a:ext>
            </a:extLst>
          </p:cNvPr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301" t="4969" r="31202" b="23365"/>
          <a:stretch/>
        </p:blipFill>
        <p:spPr bwMode="auto">
          <a:xfrm>
            <a:off x="8147437" y="1859078"/>
            <a:ext cx="2985532" cy="3821102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15316953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FA3C7DEA-BCC2-4295-8850-14799329618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C289949D-B9F6-468A-86FE-2694DC5AE77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5" y="0"/>
            <a:ext cx="12191695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80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5170088-E3A3-8448-8A29-5B9DAAAD7C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586" y="655544"/>
            <a:ext cx="9833548" cy="272711"/>
          </a:xfrm>
        </p:spPr>
        <p:txBody>
          <a:bodyPr anchor="b">
            <a:normAutofit fontScale="90000"/>
          </a:bodyPr>
          <a:lstStyle/>
          <a:p>
            <a:r>
              <a:rPr lang="en-US" sz="3600" dirty="0">
                <a:solidFill>
                  <a:schemeClr val="tx2"/>
                </a:solidFill>
              </a:rPr>
              <a:t>Findings - Reporting</a:t>
            </a: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E4DF0958-0C87-4C28-9554-2FADC788C2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7867135" y="0"/>
            <a:ext cx="4324865" cy="2641149"/>
            <a:chOff x="6867015" y="-1"/>
            <a:chExt cx="5324985" cy="3251912"/>
          </a:xfrm>
          <a:solidFill>
            <a:schemeClr val="accent5">
              <a:alpha val="10000"/>
            </a:schemeClr>
          </a:solidFill>
        </p:grpSpPr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DEC53B48-7B73-49D1-A6FD-9DBF5141EA7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867015" y="-1"/>
              <a:ext cx="5324985" cy="3251912"/>
            </a:xfrm>
            <a:custGeom>
              <a:avLst/>
              <a:gdLst>
                <a:gd name="connsiteX0" fmla="*/ 0 w 5324985"/>
                <a:gd name="connsiteY0" fmla="*/ 0 h 3251912"/>
                <a:gd name="connsiteX1" fmla="*/ 36826 w 5324985"/>
                <a:gd name="connsiteY1" fmla="*/ 0 h 3251912"/>
                <a:gd name="connsiteX2" fmla="*/ 45003 w 5324985"/>
                <a:gd name="connsiteY2" fmla="*/ 152909 h 3251912"/>
                <a:gd name="connsiteX3" fmla="*/ 68956 w 5324985"/>
                <a:gd name="connsiteY3" fmla="*/ 308600 h 3251912"/>
                <a:gd name="connsiteX4" fmla="*/ 167774 w 5324985"/>
                <a:gd name="connsiteY4" fmla="*/ 607968 h 3251912"/>
                <a:gd name="connsiteX5" fmla="*/ 201857 w 5324985"/>
                <a:gd name="connsiteY5" fmla="*/ 679539 h 3251912"/>
                <a:gd name="connsiteX6" fmla="*/ 239741 w 5324985"/>
                <a:gd name="connsiteY6" fmla="*/ 749488 h 3251912"/>
                <a:gd name="connsiteX7" fmla="*/ 323724 w 5324985"/>
                <a:gd name="connsiteY7" fmla="*/ 885101 h 3251912"/>
                <a:gd name="connsiteX8" fmla="*/ 416412 w 5324985"/>
                <a:gd name="connsiteY8" fmla="*/ 1016081 h 3251912"/>
                <a:gd name="connsiteX9" fmla="*/ 515719 w 5324985"/>
                <a:gd name="connsiteY9" fmla="*/ 1143356 h 3251912"/>
                <a:gd name="connsiteX10" fmla="*/ 722427 w 5324985"/>
                <a:gd name="connsiteY10" fmla="*/ 1395127 h 3251912"/>
                <a:gd name="connsiteX11" fmla="*/ 825780 w 5324985"/>
                <a:gd name="connsiteY11" fmla="*/ 1522749 h 3251912"/>
                <a:gd name="connsiteX12" fmla="*/ 926314 w 5324985"/>
                <a:gd name="connsiteY12" fmla="*/ 1651992 h 3251912"/>
                <a:gd name="connsiteX13" fmla="*/ 1026848 w 5324985"/>
                <a:gd name="connsiteY13" fmla="*/ 1776836 h 3251912"/>
                <a:gd name="connsiteX14" fmla="*/ 1131918 w 5324985"/>
                <a:gd name="connsiteY14" fmla="*/ 1897393 h 3251912"/>
                <a:gd name="connsiteX15" fmla="*/ 1354688 w 5324985"/>
                <a:gd name="connsiteY15" fmla="*/ 2124728 h 3251912"/>
                <a:gd name="connsiteX16" fmla="*/ 1855027 w 5324985"/>
                <a:gd name="connsiteY16" fmla="*/ 2504236 h 3251912"/>
                <a:gd name="connsiteX17" fmla="*/ 2131618 w 5324985"/>
                <a:gd name="connsiteY17" fmla="*/ 2646913 h 3251912"/>
                <a:gd name="connsiteX18" fmla="*/ 2423534 w 5324985"/>
                <a:gd name="connsiteY18" fmla="*/ 2754732 h 3251912"/>
                <a:gd name="connsiteX19" fmla="*/ 2727588 w 5324985"/>
                <a:gd name="connsiteY19" fmla="*/ 2829197 h 3251912"/>
                <a:gd name="connsiteX20" fmla="*/ 3041083 w 5324985"/>
                <a:gd name="connsiteY20" fmla="*/ 2870890 h 3251912"/>
                <a:gd name="connsiteX21" fmla="*/ 3360340 w 5324985"/>
                <a:gd name="connsiteY21" fmla="*/ 2883976 h 3251912"/>
                <a:gd name="connsiteX22" fmla="*/ 3439663 w 5324985"/>
                <a:gd name="connsiteY22" fmla="*/ 2883396 h 3251912"/>
                <a:gd name="connsiteX23" fmla="*/ 3478529 w 5324985"/>
                <a:gd name="connsiteY23" fmla="*/ 2882471 h 3251912"/>
                <a:gd name="connsiteX24" fmla="*/ 3517271 w 5324985"/>
                <a:gd name="connsiteY24" fmla="*/ 2880616 h 3251912"/>
                <a:gd name="connsiteX25" fmla="*/ 3671260 w 5324985"/>
                <a:gd name="connsiteY25" fmla="*/ 2867878 h 3251912"/>
                <a:gd name="connsiteX26" fmla="*/ 4265268 w 5324985"/>
                <a:gd name="connsiteY26" fmla="*/ 2716283 h 3251912"/>
                <a:gd name="connsiteX27" fmla="*/ 4546395 w 5324985"/>
                <a:gd name="connsiteY27" fmla="*/ 2584724 h 3251912"/>
                <a:gd name="connsiteX28" fmla="*/ 4817837 w 5324985"/>
                <a:gd name="connsiteY28" fmla="*/ 2424674 h 3251912"/>
                <a:gd name="connsiteX29" fmla="*/ 5081677 w 5324985"/>
                <a:gd name="connsiteY29" fmla="*/ 2243548 h 3251912"/>
                <a:gd name="connsiteX30" fmla="*/ 5211881 w 5324985"/>
                <a:gd name="connsiteY30" fmla="*/ 2147658 h 3251912"/>
                <a:gd name="connsiteX31" fmla="*/ 5324985 w 5324985"/>
                <a:gd name="connsiteY31" fmla="*/ 2062128 h 3251912"/>
                <a:gd name="connsiteX32" fmla="*/ 5324985 w 5324985"/>
                <a:gd name="connsiteY32" fmla="*/ 2514993 h 3251912"/>
                <a:gd name="connsiteX33" fmla="*/ 5314867 w 5324985"/>
                <a:gd name="connsiteY33" fmla="*/ 2522881 h 3251912"/>
                <a:gd name="connsiteX34" fmla="*/ 5038276 w 5324985"/>
                <a:gd name="connsiteY34" fmla="*/ 2722421 h 3251912"/>
                <a:gd name="connsiteX35" fmla="*/ 4741701 w 5324985"/>
                <a:gd name="connsiteY35" fmla="*/ 2904937 h 3251912"/>
                <a:gd name="connsiteX36" fmla="*/ 4420728 w 5324985"/>
                <a:gd name="connsiteY36" fmla="*/ 3058848 h 3251912"/>
                <a:gd name="connsiteX37" fmla="*/ 3717481 w 5324985"/>
                <a:gd name="connsiteY37" fmla="*/ 3237079 h 3251912"/>
                <a:gd name="connsiteX38" fmla="*/ 3535661 w 5324985"/>
                <a:gd name="connsiteY38" fmla="*/ 3249934 h 3251912"/>
                <a:gd name="connsiteX39" fmla="*/ 3490175 w 5324985"/>
                <a:gd name="connsiteY39" fmla="*/ 3251555 h 3251912"/>
                <a:gd name="connsiteX40" fmla="*/ 3444813 w 5324985"/>
                <a:gd name="connsiteY40" fmla="*/ 3251787 h 3251912"/>
                <a:gd name="connsiteX41" fmla="*/ 3355681 w 5324985"/>
                <a:gd name="connsiteY41" fmla="*/ 3250745 h 3251912"/>
                <a:gd name="connsiteX42" fmla="*/ 3179011 w 5324985"/>
                <a:gd name="connsiteY42" fmla="*/ 3243795 h 3251912"/>
                <a:gd name="connsiteX43" fmla="*/ 3002217 w 5324985"/>
                <a:gd name="connsiteY43" fmla="*/ 3227814 h 3251912"/>
                <a:gd name="connsiteX44" fmla="*/ 2650103 w 5324985"/>
                <a:gd name="connsiteY44" fmla="*/ 3170836 h 3251912"/>
                <a:gd name="connsiteX45" fmla="*/ 2305836 w 5324985"/>
                <a:gd name="connsiteY45" fmla="*/ 3072514 h 3251912"/>
                <a:gd name="connsiteX46" fmla="*/ 1978611 w 5324985"/>
                <a:gd name="connsiteY46" fmla="*/ 2929952 h 3251912"/>
                <a:gd name="connsiteX47" fmla="*/ 1678235 w 5324985"/>
                <a:gd name="connsiteY47" fmla="*/ 2744424 h 3251912"/>
                <a:gd name="connsiteX48" fmla="*/ 1175688 w 5324985"/>
                <a:gd name="connsiteY48" fmla="*/ 2277018 h 3251912"/>
                <a:gd name="connsiteX49" fmla="*/ 971310 w 5324985"/>
                <a:gd name="connsiteY49" fmla="*/ 2012044 h 3251912"/>
                <a:gd name="connsiteX50" fmla="*/ 790717 w 5324985"/>
                <a:gd name="connsiteY50" fmla="*/ 1735723 h 3251912"/>
                <a:gd name="connsiteX51" fmla="*/ 706488 w 5324985"/>
                <a:gd name="connsiteY51" fmla="*/ 1598604 h 3251912"/>
                <a:gd name="connsiteX52" fmla="*/ 618951 w 5324985"/>
                <a:gd name="connsiteY52" fmla="*/ 1463802 h 3251912"/>
                <a:gd name="connsiteX53" fmla="*/ 436273 w 5324985"/>
                <a:gd name="connsiteY53" fmla="*/ 1195355 h 3251912"/>
                <a:gd name="connsiteX54" fmla="*/ 346896 w 5324985"/>
                <a:gd name="connsiteY54" fmla="*/ 1058816 h 3251912"/>
                <a:gd name="connsiteX55" fmla="*/ 261809 w 5324985"/>
                <a:gd name="connsiteY55" fmla="*/ 919264 h 3251912"/>
                <a:gd name="connsiteX56" fmla="*/ 118487 w 5324985"/>
                <a:gd name="connsiteY56" fmla="*/ 626498 h 3251912"/>
                <a:gd name="connsiteX57" fmla="*/ 28130 w 5324985"/>
                <a:gd name="connsiteY57" fmla="*/ 315781 h 3251912"/>
                <a:gd name="connsiteX58" fmla="*/ 6751 w 5324985"/>
                <a:gd name="connsiteY58" fmla="*/ 156195 h 32519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</a:cxnLst>
              <a:rect l="l" t="t" r="r" b="b"/>
              <a:pathLst>
                <a:path w="5324985" h="3251912">
                  <a:moveTo>
                    <a:pt x="0" y="0"/>
                  </a:moveTo>
                  <a:lnTo>
                    <a:pt x="36826" y="0"/>
                  </a:lnTo>
                  <a:lnTo>
                    <a:pt x="45003" y="152909"/>
                  </a:lnTo>
                  <a:cubicBezTo>
                    <a:pt x="50351" y="205154"/>
                    <a:pt x="58290" y="257123"/>
                    <a:pt x="68956" y="308600"/>
                  </a:cubicBezTo>
                  <a:cubicBezTo>
                    <a:pt x="91393" y="411324"/>
                    <a:pt x="123882" y="511847"/>
                    <a:pt x="167774" y="607968"/>
                  </a:cubicBezTo>
                  <a:cubicBezTo>
                    <a:pt x="178195" y="632173"/>
                    <a:pt x="190333" y="655798"/>
                    <a:pt x="201857" y="679539"/>
                  </a:cubicBezTo>
                  <a:cubicBezTo>
                    <a:pt x="214363" y="702933"/>
                    <a:pt x="226255" y="726557"/>
                    <a:pt x="239741" y="749488"/>
                  </a:cubicBezTo>
                  <a:cubicBezTo>
                    <a:pt x="265488" y="795812"/>
                    <a:pt x="294176" y="840746"/>
                    <a:pt x="323724" y="885101"/>
                  </a:cubicBezTo>
                  <a:cubicBezTo>
                    <a:pt x="353149" y="929572"/>
                    <a:pt x="384657" y="972885"/>
                    <a:pt x="416412" y="1016081"/>
                  </a:cubicBezTo>
                  <a:cubicBezTo>
                    <a:pt x="448655" y="1058931"/>
                    <a:pt x="482127" y="1101202"/>
                    <a:pt x="515719" y="1143356"/>
                  </a:cubicBezTo>
                  <a:cubicBezTo>
                    <a:pt x="583027" y="1227782"/>
                    <a:pt x="653402" y="1310470"/>
                    <a:pt x="722427" y="1395127"/>
                  </a:cubicBezTo>
                  <a:cubicBezTo>
                    <a:pt x="757123" y="1437282"/>
                    <a:pt x="791697" y="1479783"/>
                    <a:pt x="825780" y="1522749"/>
                  </a:cubicBezTo>
                  <a:cubicBezTo>
                    <a:pt x="859742" y="1565367"/>
                    <a:pt x="893457" y="1610649"/>
                    <a:pt x="926314" y="1651992"/>
                  </a:cubicBezTo>
                  <a:cubicBezTo>
                    <a:pt x="958927" y="1694379"/>
                    <a:pt x="993132" y="1735492"/>
                    <a:pt x="1026848" y="1776836"/>
                  </a:cubicBezTo>
                  <a:cubicBezTo>
                    <a:pt x="1061545" y="1817485"/>
                    <a:pt x="1095996" y="1858133"/>
                    <a:pt x="1131918" y="1897393"/>
                  </a:cubicBezTo>
                  <a:cubicBezTo>
                    <a:pt x="1203273" y="1976376"/>
                    <a:pt x="1277447" y="2052463"/>
                    <a:pt x="1354688" y="2124728"/>
                  </a:cubicBezTo>
                  <a:cubicBezTo>
                    <a:pt x="1509411" y="2268911"/>
                    <a:pt x="1676396" y="2397575"/>
                    <a:pt x="1855027" y="2504236"/>
                  </a:cubicBezTo>
                  <a:cubicBezTo>
                    <a:pt x="1944528" y="2557277"/>
                    <a:pt x="2036357" y="2605917"/>
                    <a:pt x="2131618" y="2646913"/>
                  </a:cubicBezTo>
                  <a:cubicBezTo>
                    <a:pt x="2226267" y="2689068"/>
                    <a:pt x="2323981" y="2724622"/>
                    <a:pt x="2423534" y="2754732"/>
                  </a:cubicBezTo>
                  <a:cubicBezTo>
                    <a:pt x="2523087" y="2784958"/>
                    <a:pt x="2624602" y="2809394"/>
                    <a:pt x="2727588" y="2829197"/>
                  </a:cubicBezTo>
                  <a:cubicBezTo>
                    <a:pt x="2830698" y="2848653"/>
                    <a:pt x="2935522" y="2861971"/>
                    <a:pt x="3041083" y="2870890"/>
                  </a:cubicBezTo>
                  <a:cubicBezTo>
                    <a:pt x="3146644" y="2879922"/>
                    <a:pt x="3253307" y="2883860"/>
                    <a:pt x="3360340" y="2883976"/>
                  </a:cubicBezTo>
                  <a:cubicBezTo>
                    <a:pt x="3387067" y="2883976"/>
                    <a:pt x="3414162" y="2884439"/>
                    <a:pt x="3439663" y="2883396"/>
                  </a:cubicBezTo>
                  <a:lnTo>
                    <a:pt x="3478529" y="2882471"/>
                  </a:lnTo>
                  <a:lnTo>
                    <a:pt x="3517271" y="2880616"/>
                  </a:lnTo>
                  <a:cubicBezTo>
                    <a:pt x="3568887" y="2878417"/>
                    <a:pt x="3620257" y="2873552"/>
                    <a:pt x="3671260" y="2867878"/>
                  </a:cubicBezTo>
                  <a:cubicBezTo>
                    <a:pt x="3875515" y="2844253"/>
                    <a:pt x="4074253" y="2792486"/>
                    <a:pt x="4265268" y="2716283"/>
                  </a:cubicBezTo>
                  <a:cubicBezTo>
                    <a:pt x="4361020" y="2678529"/>
                    <a:pt x="4454444" y="2633710"/>
                    <a:pt x="4546395" y="2584724"/>
                  </a:cubicBezTo>
                  <a:cubicBezTo>
                    <a:pt x="4638470" y="2535967"/>
                    <a:pt x="4728827" y="2481885"/>
                    <a:pt x="4817837" y="2424674"/>
                  </a:cubicBezTo>
                  <a:cubicBezTo>
                    <a:pt x="4906846" y="2367348"/>
                    <a:pt x="4994385" y="2306317"/>
                    <a:pt x="5081677" y="2243548"/>
                  </a:cubicBezTo>
                  <a:cubicBezTo>
                    <a:pt x="5125201" y="2212164"/>
                    <a:pt x="5168603" y="2179969"/>
                    <a:pt x="5211881" y="2147658"/>
                  </a:cubicBezTo>
                  <a:lnTo>
                    <a:pt x="5324985" y="2062128"/>
                  </a:lnTo>
                  <a:lnTo>
                    <a:pt x="5324985" y="2514993"/>
                  </a:lnTo>
                  <a:lnTo>
                    <a:pt x="5314867" y="2522881"/>
                  </a:lnTo>
                  <a:cubicBezTo>
                    <a:pt x="5225490" y="2591325"/>
                    <a:pt x="5133783" y="2658379"/>
                    <a:pt x="5038276" y="2722421"/>
                  </a:cubicBezTo>
                  <a:cubicBezTo>
                    <a:pt x="4942892" y="2786348"/>
                    <a:pt x="4844810" y="2848422"/>
                    <a:pt x="4741701" y="2904937"/>
                  </a:cubicBezTo>
                  <a:cubicBezTo>
                    <a:pt x="4638592" y="2961337"/>
                    <a:pt x="4531929" y="3013683"/>
                    <a:pt x="4420728" y="3058848"/>
                  </a:cubicBezTo>
                  <a:cubicBezTo>
                    <a:pt x="4199063" y="3150338"/>
                    <a:pt x="3959621" y="3211485"/>
                    <a:pt x="3717481" y="3237079"/>
                  </a:cubicBezTo>
                  <a:cubicBezTo>
                    <a:pt x="3656914" y="3243101"/>
                    <a:pt x="3596227" y="3247966"/>
                    <a:pt x="3535661" y="3249934"/>
                  </a:cubicBezTo>
                  <a:lnTo>
                    <a:pt x="3490175" y="3251555"/>
                  </a:lnTo>
                  <a:lnTo>
                    <a:pt x="3444813" y="3251787"/>
                  </a:lnTo>
                  <a:cubicBezTo>
                    <a:pt x="3414162" y="3252250"/>
                    <a:pt x="3385105" y="3251324"/>
                    <a:pt x="3355681" y="3250745"/>
                  </a:cubicBezTo>
                  <a:cubicBezTo>
                    <a:pt x="3296954" y="3250050"/>
                    <a:pt x="3237860" y="3246692"/>
                    <a:pt x="3179011" y="3243795"/>
                  </a:cubicBezTo>
                  <a:cubicBezTo>
                    <a:pt x="3120039" y="3239164"/>
                    <a:pt x="3061067" y="3234878"/>
                    <a:pt x="3002217" y="3227814"/>
                  </a:cubicBezTo>
                  <a:cubicBezTo>
                    <a:pt x="2884397" y="3214496"/>
                    <a:pt x="2766699" y="3196314"/>
                    <a:pt x="2650103" y="3170836"/>
                  </a:cubicBezTo>
                  <a:cubicBezTo>
                    <a:pt x="2533510" y="3145358"/>
                    <a:pt x="2418263" y="3112583"/>
                    <a:pt x="2305836" y="3072514"/>
                  </a:cubicBezTo>
                  <a:cubicBezTo>
                    <a:pt x="2193410" y="3032328"/>
                    <a:pt x="2083926" y="2984383"/>
                    <a:pt x="1978611" y="2929952"/>
                  </a:cubicBezTo>
                  <a:cubicBezTo>
                    <a:pt x="1873663" y="2874711"/>
                    <a:pt x="1772884" y="2812985"/>
                    <a:pt x="1678235" y="2744424"/>
                  </a:cubicBezTo>
                  <a:cubicBezTo>
                    <a:pt x="1488201" y="2608001"/>
                    <a:pt x="1321708" y="2448068"/>
                    <a:pt x="1175688" y="2277018"/>
                  </a:cubicBezTo>
                  <a:cubicBezTo>
                    <a:pt x="1102985" y="2191086"/>
                    <a:pt x="1035309" y="2102377"/>
                    <a:pt x="971310" y="2012044"/>
                  </a:cubicBezTo>
                  <a:cubicBezTo>
                    <a:pt x="907188" y="1921714"/>
                    <a:pt x="847358" y="1829413"/>
                    <a:pt x="790717" y="1735723"/>
                  </a:cubicBezTo>
                  <a:cubicBezTo>
                    <a:pt x="761782" y="1688357"/>
                    <a:pt x="735300" y="1644002"/>
                    <a:pt x="706488" y="1598604"/>
                  </a:cubicBezTo>
                  <a:cubicBezTo>
                    <a:pt x="677922" y="1553555"/>
                    <a:pt x="648866" y="1508505"/>
                    <a:pt x="618951" y="1463802"/>
                  </a:cubicBezTo>
                  <a:lnTo>
                    <a:pt x="436273" y="1195355"/>
                  </a:lnTo>
                  <a:cubicBezTo>
                    <a:pt x="405990" y="1150189"/>
                    <a:pt x="376075" y="1104792"/>
                    <a:pt x="346896" y="1058816"/>
                  </a:cubicBezTo>
                  <a:cubicBezTo>
                    <a:pt x="317716" y="1012838"/>
                    <a:pt x="288782" y="966747"/>
                    <a:pt x="261809" y="919264"/>
                  </a:cubicBezTo>
                  <a:cubicBezTo>
                    <a:pt x="207742" y="824764"/>
                    <a:pt x="158088" y="727485"/>
                    <a:pt x="118487" y="626498"/>
                  </a:cubicBezTo>
                  <a:cubicBezTo>
                    <a:pt x="78151" y="525859"/>
                    <a:pt x="48237" y="421515"/>
                    <a:pt x="28130" y="315781"/>
                  </a:cubicBezTo>
                  <a:cubicBezTo>
                    <a:pt x="18506" y="262914"/>
                    <a:pt x="11425" y="209642"/>
                    <a:pt x="6751" y="156195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7DEDDC41-2C98-4AF1-A0EA-AEEC34827C2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916467" y="-1"/>
              <a:ext cx="5275533" cy="2980757"/>
            </a:xfrm>
            <a:custGeom>
              <a:avLst/>
              <a:gdLst>
                <a:gd name="connsiteX0" fmla="*/ 0 w 5275533"/>
                <a:gd name="connsiteY0" fmla="*/ 0 h 2980757"/>
                <a:gd name="connsiteX1" fmla="*/ 201166 w 5275533"/>
                <a:gd name="connsiteY1" fmla="*/ 0 h 2980757"/>
                <a:gd name="connsiteX2" fmla="*/ 206734 w 5275533"/>
                <a:gd name="connsiteY2" fmla="*/ 89286 h 2980757"/>
                <a:gd name="connsiteX3" fmla="*/ 232051 w 5275533"/>
                <a:gd name="connsiteY3" fmla="*/ 226897 h 2980757"/>
                <a:gd name="connsiteX4" fmla="*/ 332707 w 5275533"/>
                <a:gd name="connsiteY4" fmla="*/ 487120 h 2980757"/>
                <a:gd name="connsiteX5" fmla="*/ 402959 w 5275533"/>
                <a:gd name="connsiteY5" fmla="*/ 609647 h 2980757"/>
                <a:gd name="connsiteX6" fmla="*/ 483631 w 5275533"/>
                <a:gd name="connsiteY6" fmla="*/ 728236 h 2980757"/>
                <a:gd name="connsiteX7" fmla="*/ 669986 w 5275533"/>
                <a:gd name="connsiteY7" fmla="*/ 957424 h 2980757"/>
                <a:gd name="connsiteX8" fmla="*/ 871667 w 5275533"/>
                <a:gd name="connsiteY8" fmla="*/ 1188348 h 2980757"/>
                <a:gd name="connsiteX9" fmla="*/ 971956 w 5275533"/>
                <a:gd name="connsiteY9" fmla="*/ 1308905 h 2980757"/>
                <a:gd name="connsiteX10" fmla="*/ 1020139 w 5275533"/>
                <a:gd name="connsiteY10" fmla="*/ 1368084 h 2980757"/>
                <a:gd name="connsiteX11" fmla="*/ 1067340 w 5275533"/>
                <a:gd name="connsiteY11" fmla="*/ 1424715 h 2980757"/>
                <a:gd name="connsiteX12" fmla="*/ 1472909 w 5275533"/>
                <a:gd name="connsiteY12" fmla="*/ 1843252 h 2980757"/>
                <a:gd name="connsiteX13" fmla="*/ 1688567 w 5275533"/>
                <a:gd name="connsiteY13" fmla="*/ 2031559 h 2980757"/>
                <a:gd name="connsiteX14" fmla="*/ 1914401 w 5275533"/>
                <a:gd name="connsiteY14" fmla="*/ 2205156 h 2980757"/>
                <a:gd name="connsiteX15" fmla="*/ 2418909 w 5275533"/>
                <a:gd name="connsiteY15" fmla="*/ 2479741 h 2980757"/>
                <a:gd name="connsiteX16" fmla="*/ 2701141 w 5275533"/>
                <a:gd name="connsiteY16" fmla="*/ 2557333 h 2980757"/>
                <a:gd name="connsiteX17" fmla="*/ 2773475 w 5275533"/>
                <a:gd name="connsiteY17" fmla="*/ 2570999 h 2980757"/>
                <a:gd name="connsiteX18" fmla="*/ 2846424 w 5275533"/>
                <a:gd name="connsiteY18" fmla="*/ 2582465 h 2980757"/>
                <a:gd name="connsiteX19" fmla="*/ 2993669 w 5275533"/>
                <a:gd name="connsiteY19" fmla="*/ 2598909 h 2980757"/>
                <a:gd name="connsiteX20" fmla="*/ 3067721 w 5275533"/>
                <a:gd name="connsiteY20" fmla="*/ 2604237 h 2980757"/>
                <a:gd name="connsiteX21" fmla="*/ 3142019 w 5275533"/>
                <a:gd name="connsiteY21" fmla="*/ 2607943 h 2980757"/>
                <a:gd name="connsiteX22" fmla="*/ 3216561 w 5275533"/>
                <a:gd name="connsiteY22" fmla="*/ 2609564 h 2980757"/>
                <a:gd name="connsiteX23" fmla="*/ 3291225 w 5275533"/>
                <a:gd name="connsiteY23" fmla="*/ 2609217 h 2980757"/>
                <a:gd name="connsiteX24" fmla="*/ 3328619 w 5275533"/>
                <a:gd name="connsiteY24" fmla="*/ 2608869 h 2980757"/>
                <a:gd name="connsiteX25" fmla="*/ 3364665 w 5275533"/>
                <a:gd name="connsiteY25" fmla="*/ 2607363 h 2980757"/>
                <a:gd name="connsiteX26" fmla="*/ 3400587 w 5275533"/>
                <a:gd name="connsiteY26" fmla="*/ 2605627 h 2980757"/>
                <a:gd name="connsiteX27" fmla="*/ 3436387 w 5275533"/>
                <a:gd name="connsiteY27" fmla="*/ 2602847 h 2980757"/>
                <a:gd name="connsiteX28" fmla="*/ 3578361 w 5275533"/>
                <a:gd name="connsiteY28" fmla="*/ 2586286 h 2980757"/>
                <a:gd name="connsiteX29" fmla="*/ 4119159 w 5275533"/>
                <a:gd name="connsiteY29" fmla="*/ 2418594 h 2980757"/>
                <a:gd name="connsiteX30" fmla="*/ 4618765 w 5275533"/>
                <a:gd name="connsiteY30" fmla="*/ 2124668 h 2980757"/>
                <a:gd name="connsiteX31" fmla="*/ 4739895 w 5275533"/>
                <a:gd name="connsiteY31" fmla="*/ 2038275 h 2980757"/>
                <a:gd name="connsiteX32" fmla="*/ 4861027 w 5275533"/>
                <a:gd name="connsiteY32" fmla="*/ 1948986 h 2980757"/>
                <a:gd name="connsiteX33" fmla="*/ 5106354 w 5275533"/>
                <a:gd name="connsiteY33" fmla="*/ 1763690 h 2980757"/>
                <a:gd name="connsiteX34" fmla="*/ 5275533 w 5275533"/>
                <a:gd name="connsiteY34" fmla="*/ 1641017 h 2980757"/>
                <a:gd name="connsiteX35" fmla="*/ 5275533 w 5275533"/>
                <a:gd name="connsiteY35" fmla="*/ 2257481 h 2980757"/>
                <a:gd name="connsiteX36" fmla="*/ 5168881 w 5275533"/>
                <a:gd name="connsiteY36" fmla="*/ 2332084 h 2980757"/>
                <a:gd name="connsiteX37" fmla="*/ 5036225 w 5275533"/>
                <a:gd name="connsiteY37" fmla="*/ 2421489 h 2980757"/>
                <a:gd name="connsiteX38" fmla="*/ 4899401 w 5275533"/>
                <a:gd name="connsiteY38" fmla="*/ 2508347 h 2980757"/>
                <a:gd name="connsiteX39" fmla="*/ 4612145 w 5275533"/>
                <a:gd name="connsiteY39" fmla="*/ 2671407 h 2980757"/>
                <a:gd name="connsiteX40" fmla="*/ 4303187 w 5275533"/>
                <a:gd name="connsiteY40" fmla="*/ 2810030 h 2980757"/>
                <a:gd name="connsiteX41" fmla="*/ 3630835 w 5275533"/>
                <a:gd name="connsiteY41" fmla="*/ 2969500 h 2980757"/>
                <a:gd name="connsiteX42" fmla="*/ 3457719 w 5275533"/>
                <a:gd name="connsiteY42" fmla="*/ 2979808 h 2980757"/>
                <a:gd name="connsiteX43" fmla="*/ 3414441 w 5275533"/>
                <a:gd name="connsiteY43" fmla="*/ 2980733 h 2980757"/>
                <a:gd name="connsiteX44" fmla="*/ 3371285 w 5275533"/>
                <a:gd name="connsiteY44" fmla="*/ 2980502 h 2980757"/>
                <a:gd name="connsiteX45" fmla="*/ 3328252 w 5275533"/>
                <a:gd name="connsiteY45" fmla="*/ 2980039 h 2980757"/>
                <a:gd name="connsiteX46" fmla="*/ 3286445 w 5275533"/>
                <a:gd name="connsiteY46" fmla="*/ 2978534 h 2980757"/>
                <a:gd name="connsiteX47" fmla="*/ 2952475 w 5275533"/>
                <a:gd name="connsiteY47" fmla="*/ 2953402 h 2980757"/>
                <a:gd name="connsiteX48" fmla="*/ 2620591 w 5275533"/>
                <a:gd name="connsiteY48" fmla="*/ 2898046 h 2980757"/>
                <a:gd name="connsiteX49" fmla="*/ 2294591 w 5275533"/>
                <a:gd name="connsiteY49" fmla="*/ 2811305 h 2980757"/>
                <a:gd name="connsiteX50" fmla="*/ 1670544 w 5275533"/>
                <a:gd name="connsiteY50" fmla="*/ 2550501 h 2980757"/>
                <a:gd name="connsiteX51" fmla="*/ 1144703 w 5275533"/>
                <a:gd name="connsiteY51" fmla="*/ 2144472 h 2980757"/>
                <a:gd name="connsiteX52" fmla="*/ 931497 w 5275533"/>
                <a:gd name="connsiteY52" fmla="*/ 1900114 h 2980757"/>
                <a:gd name="connsiteX53" fmla="*/ 745265 w 5275533"/>
                <a:gd name="connsiteY53" fmla="*/ 1641395 h 2980757"/>
                <a:gd name="connsiteX54" fmla="*/ 701741 w 5275533"/>
                <a:gd name="connsiteY54" fmla="*/ 1575500 h 2980757"/>
                <a:gd name="connsiteX55" fmla="*/ 660178 w 5275533"/>
                <a:gd name="connsiteY55" fmla="*/ 1511573 h 2980757"/>
                <a:gd name="connsiteX56" fmla="*/ 578158 w 5275533"/>
                <a:gd name="connsiteY56" fmla="*/ 1387656 h 2980757"/>
                <a:gd name="connsiteX57" fmla="*/ 408230 w 5275533"/>
                <a:gd name="connsiteY57" fmla="*/ 1134497 h 2980757"/>
                <a:gd name="connsiteX58" fmla="*/ 242349 w 5275533"/>
                <a:gd name="connsiteY58" fmla="*/ 866860 h 2980757"/>
                <a:gd name="connsiteX59" fmla="*/ 167562 w 5275533"/>
                <a:gd name="connsiteY59" fmla="*/ 724994 h 2980757"/>
                <a:gd name="connsiteX60" fmla="*/ 104054 w 5275533"/>
                <a:gd name="connsiteY60" fmla="*/ 576525 h 2980757"/>
                <a:gd name="connsiteX61" fmla="*/ 55381 w 5275533"/>
                <a:gd name="connsiteY61" fmla="*/ 422499 h 2980757"/>
                <a:gd name="connsiteX62" fmla="*/ 37236 w 5275533"/>
                <a:gd name="connsiteY62" fmla="*/ 343980 h 2980757"/>
                <a:gd name="connsiteX63" fmla="*/ 29267 w 5275533"/>
                <a:gd name="connsiteY63" fmla="*/ 304604 h 2980757"/>
                <a:gd name="connsiteX64" fmla="*/ 22646 w 5275533"/>
                <a:gd name="connsiteY64" fmla="*/ 265113 h 2980757"/>
                <a:gd name="connsiteX65" fmla="*/ 3903 w 5275533"/>
                <a:gd name="connsiteY65" fmla="*/ 106787 h 29807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</a:cxnLst>
              <a:rect l="l" t="t" r="r" b="b"/>
              <a:pathLst>
                <a:path w="5275533" h="2980757">
                  <a:moveTo>
                    <a:pt x="0" y="0"/>
                  </a:moveTo>
                  <a:lnTo>
                    <a:pt x="201166" y="0"/>
                  </a:lnTo>
                  <a:lnTo>
                    <a:pt x="206734" y="89286"/>
                  </a:lnTo>
                  <a:cubicBezTo>
                    <a:pt x="212220" y="135755"/>
                    <a:pt x="220465" y="181731"/>
                    <a:pt x="232051" y="226897"/>
                  </a:cubicBezTo>
                  <a:cubicBezTo>
                    <a:pt x="254855" y="317344"/>
                    <a:pt x="290287" y="403854"/>
                    <a:pt x="332707" y="487120"/>
                  </a:cubicBezTo>
                  <a:cubicBezTo>
                    <a:pt x="354163" y="528696"/>
                    <a:pt x="377948" y="569461"/>
                    <a:pt x="402959" y="609647"/>
                  </a:cubicBezTo>
                  <a:cubicBezTo>
                    <a:pt x="428337" y="649717"/>
                    <a:pt x="455433" y="689209"/>
                    <a:pt x="483631" y="728236"/>
                  </a:cubicBezTo>
                  <a:cubicBezTo>
                    <a:pt x="540764" y="806061"/>
                    <a:pt x="604271" y="881569"/>
                    <a:pt x="669986" y="957424"/>
                  </a:cubicBezTo>
                  <a:cubicBezTo>
                    <a:pt x="735701" y="1033395"/>
                    <a:pt x="804359" y="1109366"/>
                    <a:pt x="871667" y="1188348"/>
                  </a:cubicBezTo>
                  <a:cubicBezTo>
                    <a:pt x="905383" y="1227723"/>
                    <a:pt x="938731" y="1268025"/>
                    <a:pt x="971956" y="1308905"/>
                  </a:cubicBezTo>
                  <a:lnTo>
                    <a:pt x="1020139" y="1368084"/>
                  </a:lnTo>
                  <a:cubicBezTo>
                    <a:pt x="1035954" y="1386962"/>
                    <a:pt x="1051035" y="1406302"/>
                    <a:pt x="1067340" y="1424715"/>
                  </a:cubicBezTo>
                  <a:cubicBezTo>
                    <a:pt x="1194602" y="1574573"/>
                    <a:pt x="1332652" y="1712503"/>
                    <a:pt x="1472909" y="1843252"/>
                  </a:cubicBezTo>
                  <a:cubicBezTo>
                    <a:pt x="1543406" y="1908337"/>
                    <a:pt x="1615128" y="1971221"/>
                    <a:pt x="1688567" y="2031559"/>
                  </a:cubicBezTo>
                  <a:cubicBezTo>
                    <a:pt x="1762006" y="2091895"/>
                    <a:pt x="1836793" y="2150263"/>
                    <a:pt x="1914401" y="2205156"/>
                  </a:cubicBezTo>
                  <a:cubicBezTo>
                    <a:pt x="2069003" y="2315176"/>
                    <a:pt x="2235742" y="2413498"/>
                    <a:pt x="2418909" y="2479741"/>
                  </a:cubicBezTo>
                  <a:cubicBezTo>
                    <a:pt x="2510249" y="2512863"/>
                    <a:pt x="2604898" y="2538225"/>
                    <a:pt x="2701141" y="2557333"/>
                  </a:cubicBezTo>
                  <a:cubicBezTo>
                    <a:pt x="2725293" y="2561850"/>
                    <a:pt x="2749201" y="2567062"/>
                    <a:pt x="2773475" y="2570999"/>
                  </a:cubicBezTo>
                  <a:lnTo>
                    <a:pt x="2846424" y="2582465"/>
                  </a:lnTo>
                  <a:cubicBezTo>
                    <a:pt x="2895343" y="2588602"/>
                    <a:pt x="2944261" y="2595088"/>
                    <a:pt x="2993669" y="2598909"/>
                  </a:cubicBezTo>
                  <a:cubicBezTo>
                    <a:pt x="3018313" y="2601110"/>
                    <a:pt x="3042956" y="2603195"/>
                    <a:pt x="3067721" y="2604237"/>
                  </a:cubicBezTo>
                  <a:cubicBezTo>
                    <a:pt x="3092487" y="2605394"/>
                    <a:pt x="3117130" y="2607247"/>
                    <a:pt x="3142019" y="2607943"/>
                  </a:cubicBezTo>
                  <a:lnTo>
                    <a:pt x="3216561" y="2609564"/>
                  </a:lnTo>
                  <a:cubicBezTo>
                    <a:pt x="3241326" y="2610142"/>
                    <a:pt x="3266337" y="2609333"/>
                    <a:pt x="3291225" y="2609217"/>
                  </a:cubicBezTo>
                  <a:lnTo>
                    <a:pt x="3328619" y="2608869"/>
                  </a:lnTo>
                  <a:cubicBezTo>
                    <a:pt x="3340757" y="2608522"/>
                    <a:pt x="3352649" y="2607827"/>
                    <a:pt x="3364665" y="2607363"/>
                  </a:cubicBezTo>
                  <a:cubicBezTo>
                    <a:pt x="3376679" y="2606784"/>
                    <a:pt x="3388695" y="2606438"/>
                    <a:pt x="3400587" y="2605627"/>
                  </a:cubicBezTo>
                  <a:lnTo>
                    <a:pt x="3436387" y="2602847"/>
                  </a:lnTo>
                  <a:cubicBezTo>
                    <a:pt x="3484079" y="2599257"/>
                    <a:pt x="3531404" y="2593235"/>
                    <a:pt x="3578361" y="2586286"/>
                  </a:cubicBezTo>
                  <a:cubicBezTo>
                    <a:pt x="3766310" y="2556871"/>
                    <a:pt x="3947025" y="2499314"/>
                    <a:pt x="4119159" y="2418594"/>
                  </a:cubicBezTo>
                  <a:cubicBezTo>
                    <a:pt x="4291907" y="2338801"/>
                    <a:pt x="4456317" y="2236657"/>
                    <a:pt x="4618765" y="2124668"/>
                  </a:cubicBezTo>
                  <a:cubicBezTo>
                    <a:pt x="4659346" y="2096759"/>
                    <a:pt x="4699682" y="2067575"/>
                    <a:pt x="4739895" y="2038275"/>
                  </a:cubicBezTo>
                  <a:cubicBezTo>
                    <a:pt x="4780355" y="2008976"/>
                    <a:pt x="4820691" y="1979212"/>
                    <a:pt x="4861027" y="1948986"/>
                  </a:cubicBezTo>
                  <a:lnTo>
                    <a:pt x="5106354" y="1763690"/>
                  </a:lnTo>
                  <a:lnTo>
                    <a:pt x="5275533" y="1641017"/>
                  </a:lnTo>
                  <a:lnTo>
                    <a:pt x="5275533" y="2257481"/>
                  </a:lnTo>
                  <a:lnTo>
                    <a:pt x="5168881" y="2332084"/>
                  </a:lnTo>
                  <a:cubicBezTo>
                    <a:pt x="5125235" y="2362079"/>
                    <a:pt x="5081099" y="2391958"/>
                    <a:pt x="5036225" y="2421489"/>
                  </a:cubicBezTo>
                  <a:cubicBezTo>
                    <a:pt x="4991231" y="2450790"/>
                    <a:pt x="4945867" y="2479857"/>
                    <a:pt x="4899401" y="2508347"/>
                  </a:cubicBezTo>
                  <a:cubicBezTo>
                    <a:pt x="4806959" y="2565440"/>
                    <a:pt x="4711574" y="2620798"/>
                    <a:pt x="4612145" y="2671407"/>
                  </a:cubicBezTo>
                  <a:cubicBezTo>
                    <a:pt x="4512836" y="2722247"/>
                    <a:pt x="4410095" y="2769496"/>
                    <a:pt x="4303187" y="2810030"/>
                  </a:cubicBezTo>
                  <a:cubicBezTo>
                    <a:pt x="4090349" y="2892256"/>
                    <a:pt x="3861694" y="2947728"/>
                    <a:pt x="3630835" y="2969500"/>
                  </a:cubicBezTo>
                  <a:cubicBezTo>
                    <a:pt x="3573089" y="2974712"/>
                    <a:pt x="3515343" y="2978649"/>
                    <a:pt x="3457719" y="2979808"/>
                  </a:cubicBezTo>
                  <a:lnTo>
                    <a:pt x="3414441" y="2980733"/>
                  </a:lnTo>
                  <a:cubicBezTo>
                    <a:pt x="3400097" y="2980850"/>
                    <a:pt x="3385630" y="2980502"/>
                    <a:pt x="3371285" y="2980502"/>
                  </a:cubicBezTo>
                  <a:lnTo>
                    <a:pt x="3328252" y="2980039"/>
                  </a:lnTo>
                  <a:lnTo>
                    <a:pt x="3286445" y="2978534"/>
                  </a:lnTo>
                  <a:cubicBezTo>
                    <a:pt x="3175121" y="2975174"/>
                    <a:pt x="3063553" y="2966837"/>
                    <a:pt x="2952475" y="2953402"/>
                  </a:cubicBezTo>
                  <a:cubicBezTo>
                    <a:pt x="2841275" y="2940664"/>
                    <a:pt x="2730319" y="2922365"/>
                    <a:pt x="2620591" y="2898046"/>
                  </a:cubicBezTo>
                  <a:cubicBezTo>
                    <a:pt x="2510984" y="2873494"/>
                    <a:pt x="2402235" y="2844426"/>
                    <a:pt x="2294591" y="2811305"/>
                  </a:cubicBezTo>
                  <a:cubicBezTo>
                    <a:pt x="2079669" y="2744483"/>
                    <a:pt x="1867198" y="2661331"/>
                    <a:pt x="1670544" y="2550501"/>
                  </a:cubicBezTo>
                  <a:cubicBezTo>
                    <a:pt x="1473767" y="2439903"/>
                    <a:pt x="1298079" y="2299657"/>
                    <a:pt x="1144703" y="2144472"/>
                  </a:cubicBezTo>
                  <a:cubicBezTo>
                    <a:pt x="1067586" y="2066996"/>
                    <a:pt x="997458" y="1984539"/>
                    <a:pt x="931497" y="1900114"/>
                  </a:cubicBezTo>
                  <a:cubicBezTo>
                    <a:pt x="865906" y="1815342"/>
                    <a:pt x="803500" y="1729295"/>
                    <a:pt x="745265" y="1641395"/>
                  </a:cubicBezTo>
                  <a:cubicBezTo>
                    <a:pt x="730307" y="1619623"/>
                    <a:pt x="716207" y="1597503"/>
                    <a:pt x="701741" y="1575500"/>
                  </a:cubicBezTo>
                  <a:lnTo>
                    <a:pt x="660178" y="1511573"/>
                  </a:lnTo>
                  <a:cubicBezTo>
                    <a:pt x="633574" y="1470229"/>
                    <a:pt x="605989" y="1429232"/>
                    <a:pt x="578158" y="1387656"/>
                  </a:cubicBezTo>
                  <a:lnTo>
                    <a:pt x="408230" y="1134497"/>
                  </a:lnTo>
                  <a:cubicBezTo>
                    <a:pt x="351220" y="1048219"/>
                    <a:pt x="294945" y="959392"/>
                    <a:pt x="242349" y="866860"/>
                  </a:cubicBezTo>
                  <a:cubicBezTo>
                    <a:pt x="216112" y="820536"/>
                    <a:pt x="190734" y="773402"/>
                    <a:pt x="167562" y="724994"/>
                  </a:cubicBezTo>
                  <a:cubicBezTo>
                    <a:pt x="144513" y="676469"/>
                    <a:pt x="123057" y="627019"/>
                    <a:pt x="104054" y="576525"/>
                  </a:cubicBezTo>
                  <a:cubicBezTo>
                    <a:pt x="85418" y="525917"/>
                    <a:pt x="68867" y="474613"/>
                    <a:pt x="55381" y="422499"/>
                  </a:cubicBezTo>
                  <a:cubicBezTo>
                    <a:pt x="49006" y="396442"/>
                    <a:pt x="42508" y="370269"/>
                    <a:pt x="37236" y="343980"/>
                  </a:cubicBezTo>
                  <a:lnTo>
                    <a:pt x="29267" y="304604"/>
                  </a:lnTo>
                  <a:lnTo>
                    <a:pt x="22646" y="265113"/>
                  </a:lnTo>
                  <a:cubicBezTo>
                    <a:pt x="14003" y="212420"/>
                    <a:pt x="7872" y="159582"/>
                    <a:pt x="3903" y="106787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D2208F20-F93C-4530-8370-FC7818BABB3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921214" y="-1"/>
              <a:ext cx="5270786" cy="2927775"/>
            </a:xfrm>
            <a:custGeom>
              <a:avLst/>
              <a:gdLst>
                <a:gd name="connsiteX0" fmla="*/ 0 w 5270786"/>
                <a:gd name="connsiteY0" fmla="*/ 0 h 2927775"/>
                <a:gd name="connsiteX1" fmla="*/ 613805 w 5270786"/>
                <a:gd name="connsiteY1" fmla="*/ 0 h 2927775"/>
                <a:gd name="connsiteX2" fmla="*/ 618487 w 5270786"/>
                <a:gd name="connsiteY2" fmla="*/ 85404 h 2927775"/>
                <a:gd name="connsiteX3" fmla="*/ 1054084 w 5270786"/>
                <a:gd name="connsiteY3" fmla="*/ 895200 h 2927775"/>
                <a:gd name="connsiteX4" fmla="*/ 1276976 w 5270786"/>
                <a:gd name="connsiteY4" fmla="*/ 1191325 h 2927775"/>
                <a:gd name="connsiteX5" fmla="*/ 3368450 w 5270786"/>
                <a:gd name="connsiteY5" fmla="*/ 2348843 h 2927775"/>
                <a:gd name="connsiteX6" fmla="*/ 4956151 w 5270786"/>
                <a:gd name="connsiteY6" fmla="*/ 1636730 h 2927775"/>
                <a:gd name="connsiteX7" fmla="*/ 5149372 w 5270786"/>
                <a:gd name="connsiteY7" fmla="*/ 1495325 h 2927775"/>
                <a:gd name="connsiteX8" fmla="*/ 5270786 w 5270786"/>
                <a:gd name="connsiteY8" fmla="*/ 1406110 h 2927775"/>
                <a:gd name="connsiteX9" fmla="*/ 5270786 w 5270786"/>
                <a:gd name="connsiteY9" fmla="*/ 2138641 h 2927775"/>
                <a:gd name="connsiteX10" fmla="*/ 5112925 w 5270786"/>
                <a:gd name="connsiteY10" fmla="*/ 2253730 h 2927775"/>
                <a:gd name="connsiteX11" fmla="*/ 3368327 w 5270786"/>
                <a:gd name="connsiteY11" fmla="*/ 2927775 h 2927775"/>
                <a:gd name="connsiteX12" fmla="*/ 769646 w 5270786"/>
                <a:gd name="connsiteY12" fmla="*/ 1516288 h 2927775"/>
                <a:gd name="connsiteX13" fmla="*/ 3149 w 5270786"/>
                <a:gd name="connsiteY13" fmla="*/ 85252 h 2927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5270786" h="2927775">
                  <a:moveTo>
                    <a:pt x="0" y="0"/>
                  </a:moveTo>
                  <a:lnTo>
                    <a:pt x="613805" y="0"/>
                  </a:lnTo>
                  <a:lnTo>
                    <a:pt x="618487" y="85404"/>
                  </a:lnTo>
                  <a:cubicBezTo>
                    <a:pt x="650052" y="360109"/>
                    <a:pt x="792650" y="556543"/>
                    <a:pt x="1054084" y="895200"/>
                  </a:cubicBezTo>
                  <a:cubicBezTo>
                    <a:pt x="1126174" y="988542"/>
                    <a:pt x="1200716" y="1085128"/>
                    <a:pt x="1276976" y="1191325"/>
                  </a:cubicBezTo>
                  <a:cubicBezTo>
                    <a:pt x="1859704" y="2002688"/>
                    <a:pt x="2485223" y="2348843"/>
                    <a:pt x="3368450" y="2348843"/>
                  </a:cubicBezTo>
                  <a:cubicBezTo>
                    <a:pt x="3948114" y="2348843"/>
                    <a:pt x="4373422" y="2066846"/>
                    <a:pt x="4956151" y="1636730"/>
                  </a:cubicBezTo>
                  <a:cubicBezTo>
                    <a:pt x="5021253" y="1588668"/>
                    <a:pt x="5086356" y="1541186"/>
                    <a:pt x="5149372" y="1495325"/>
                  </a:cubicBezTo>
                  <a:lnTo>
                    <a:pt x="5270786" y="1406110"/>
                  </a:lnTo>
                  <a:lnTo>
                    <a:pt x="5270786" y="2138641"/>
                  </a:lnTo>
                  <a:lnTo>
                    <a:pt x="5112925" y="2253730"/>
                  </a:lnTo>
                  <a:cubicBezTo>
                    <a:pt x="4598179" y="2621786"/>
                    <a:pt x="4074961" y="2927775"/>
                    <a:pt x="3368327" y="2927775"/>
                  </a:cubicBezTo>
                  <a:cubicBezTo>
                    <a:pt x="2170746" y="2927775"/>
                    <a:pt x="1393203" y="2384512"/>
                    <a:pt x="769646" y="1516288"/>
                  </a:cubicBezTo>
                  <a:cubicBezTo>
                    <a:pt x="418850" y="1027932"/>
                    <a:pt x="48120" y="683401"/>
                    <a:pt x="3149" y="85252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E52F51E0-B50B-43EA-B6AC-C16BD29C3ED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921214" y="-1"/>
              <a:ext cx="5270786" cy="2927775"/>
            </a:xfrm>
            <a:custGeom>
              <a:avLst/>
              <a:gdLst>
                <a:gd name="connsiteX0" fmla="*/ 0 w 5270786"/>
                <a:gd name="connsiteY0" fmla="*/ 0 h 2927775"/>
                <a:gd name="connsiteX1" fmla="*/ 736294 w 5270786"/>
                <a:gd name="connsiteY1" fmla="*/ 0 h 2927775"/>
                <a:gd name="connsiteX2" fmla="*/ 740298 w 5270786"/>
                <a:gd name="connsiteY2" fmla="*/ 72745 h 2927775"/>
                <a:gd name="connsiteX3" fmla="*/ 1153024 w 5270786"/>
                <a:gd name="connsiteY3" fmla="*/ 826989 h 2927775"/>
                <a:gd name="connsiteX4" fmla="*/ 1378368 w 5270786"/>
                <a:gd name="connsiteY4" fmla="*/ 1126356 h 2927775"/>
                <a:gd name="connsiteX5" fmla="*/ 2238056 w 5270786"/>
                <a:gd name="connsiteY5" fmla="*/ 1955322 h 2927775"/>
                <a:gd name="connsiteX6" fmla="*/ 3368327 w 5270786"/>
                <a:gd name="connsiteY6" fmla="*/ 2233033 h 2927775"/>
                <a:gd name="connsiteX7" fmla="*/ 4095360 w 5270786"/>
                <a:gd name="connsiteY7" fmla="*/ 2056192 h 2927775"/>
                <a:gd name="connsiteX8" fmla="*/ 4880506 w 5270786"/>
                <a:gd name="connsiteY8" fmla="*/ 1545587 h 2927775"/>
                <a:gd name="connsiteX9" fmla="*/ 5074340 w 5270786"/>
                <a:gd name="connsiteY9" fmla="*/ 1403721 h 2927775"/>
                <a:gd name="connsiteX10" fmla="*/ 5270786 w 5270786"/>
                <a:gd name="connsiteY10" fmla="*/ 1259367 h 2927775"/>
                <a:gd name="connsiteX11" fmla="*/ 5270786 w 5270786"/>
                <a:gd name="connsiteY11" fmla="*/ 2138641 h 2927775"/>
                <a:gd name="connsiteX12" fmla="*/ 5112925 w 5270786"/>
                <a:gd name="connsiteY12" fmla="*/ 2253730 h 2927775"/>
                <a:gd name="connsiteX13" fmla="*/ 3368327 w 5270786"/>
                <a:gd name="connsiteY13" fmla="*/ 2927775 h 2927775"/>
                <a:gd name="connsiteX14" fmla="*/ 769646 w 5270786"/>
                <a:gd name="connsiteY14" fmla="*/ 1516288 h 2927775"/>
                <a:gd name="connsiteX15" fmla="*/ 3149 w 5270786"/>
                <a:gd name="connsiteY15" fmla="*/ 85252 h 2927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5270786" h="2927775">
                  <a:moveTo>
                    <a:pt x="0" y="0"/>
                  </a:moveTo>
                  <a:lnTo>
                    <a:pt x="736294" y="0"/>
                  </a:lnTo>
                  <a:lnTo>
                    <a:pt x="740298" y="72745"/>
                  </a:lnTo>
                  <a:cubicBezTo>
                    <a:pt x="768839" y="319371"/>
                    <a:pt x="898885" y="497858"/>
                    <a:pt x="1153024" y="826989"/>
                  </a:cubicBezTo>
                  <a:cubicBezTo>
                    <a:pt x="1225727" y="921142"/>
                    <a:pt x="1300882" y="1018537"/>
                    <a:pt x="1378368" y="1126356"/>
                  </a:cubicBezTo>
                  <a:cubicBezTo>
                    <a:pt x="1652384" y="1507833"/>
                    <a:pt x="1933512" y="1779060"/>
                    <a:pt x="2238056" y="1955322"/>
                  </a:cubicBezTo>
                  <a:cubicBezTo>
                    <a:pt x="2560868" y="2142238"/>
                    <a:pt x="2930637" y="2233033"/>
                    <a:pt x="3368327" y="2233033"/>
                  </a:cubicBezTo>
                  <a:cubicBezTo>
                    <a:pt x="3616720" y="2233033"/>
                    <a:pt x="3847703" y="2176866"/>
                    <a:pt x="4095360" y="2056192"/>
                  </a:cubicBezTo>
                  <a:cubicBezTo>
                    <a:pt x="4349636" y="1932276"/>
                    <a:pt x="4601340" y="1751613"/>
                    <a:pt x="4880506" y="1545587"/>
                  </a:cubicBezTo>
                  <a:cubicBezTo>
                    <a:pt x="4945974" y="1497295"/>
                    <a:pt x="5011199" y="1449697"/>
                    <a:pt x="5074340" y="1403721"/>
                  </a:cubicBezTo>
                  <a:lnTo>
                    <a:pt x="5270786" y="1259367"/>
                  </a:lnTo>
                  <a:lnTo>
                    <a:pt x="5270786" y="2138641"/>
                  </a:lnTo>
                  <a:lnTo>
                    <a:pt x="5112925" y="2253730"/>
                  </a:lnTo>
                  <a:cubicBezTo>
                    <a:pt x="4598179" y="2621786"/>
                    <a:pt x="4074961" y="2927775"/>
                    <a:pt x="3368327" y="2927775"/>
                  </a:cubicBezTo>
                  <a:cubicBezTo>
                    <a:pt x="2170746" y="2927775"/>
                    <a:pt x="1393203" y="2384512"/>
                    <a:pt x="769646" y="1516288"/>
                  </a:cubicBezTo>
                  <a:cubicBezTo>
                    <a:pt x="418850" y="1027932"/>
                    <a:pt x="48120" y="683401"/>
                    <a:pt x="3149" y="85252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EEA95577-B263-EF4B-9829-5F52B1BB075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87503" y="1583799"/>
            <a:ext cx="11007436" cy="4618658"/>
          </a:xfrm>
        </p:spPr>
        <p:txBody>
          <a:bodyPr>
            <a:normAutofit/>
          </a:bodyPr>
          <a:lstStyle/>
          <a:p>
            <a:r>
              <a:rPr lang="en-US" dirty="0"/>
              <a:t>Confidence and ability to report ‘officially’ is affected by</a:t>
            </a:r>
          </a:p>
          <a:p>
            <a:pPr lvl="1"/>
            <a:r>
              <a:rPr lang="en-US" dirty="0"/>
              <a:t>Intersecting issues and barriers – most notably due to race, disability, sexual orientation, gender identity</a:t>
            </a:r>
          </a:p>
          <a:p>
            <a:pPr lvl="1"/>
            <a:r>
              <a:rPr lang="en-US" dirty="0"/>
              <a:t>Past experience / others experience of services</a:t>
            </a:r>
          </a:p>
          <a:p>
            <a:pPr lvl="1"/>
            <a:r>
              <a:rPr lang="en-US" dirty="0"/>
              <a:t>Lack of clear information provided to children about how to report (outside of education) </a:t>
            </a:r>
          </a:p>
          <a:p>
            <a:r>
              <a:rPr lang="en-US" dirty="0"/>
              <a:t>Children reflected they are most likely to speak to friends first</a:t>
            </a:r>
          </a:p>
          <a:p>
            <a:r>
              <a:rPr lang="en-US" dirty="0"/>
              <a:t>Most likely to report where they felt the incident was serious and they had high confidence in the person e.g. trusted school staff (year head, tutor, safeguarding lead).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5425260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FA3C7DEA-BCC2-4295-8850-14799329618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C289949D-B9F6-468A-86FE-2694DC5AE77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5" y="0"/>
            <a:ext cx="12191695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80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5170088-E3A3-8448-8A29-5B9DAAAD7C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586" y="655544"/>
            <a:ext cx="9833548" cy="272711"/>
          </a:xfrm>
        </p:spPr>
        <p:txBody>
          <a:bodyPr anchor="b">
            <a:normAutofit fontScale="90000"/>
          </a:bodyPr>
          <a:lstStyle/>
          <a:p>
            <a:r>
              <a:rPr lang="en-US" sz="3600" dirty="0">
                <a:solidFill>
                  <a:schemeClr val="tx2"/>
                </a:solidFill>
              </a:rPr>
              <a:t>Findings - Reporting</a:t>
            </a: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E4DF0958-0C87-4C28-9554-2FADC788C2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7867135" y="0"/>
            <a:ext cx="4324865" cy="2641149"/>
            <a:chOff x="6867015" y="-1"/>
            <a:chExt cx="5324985" cy="3251912"/>
          </a:xfrm>
          <a:solidFill>
            <a:schemeClr val="accent5">
              <a:alpha val="10000"/>
            </a:schemeClr>
          </a:solidFill>
        </p:grpSpPr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DEC53B48-7B73-49D1-A6FD-9DBF5141EA7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867015" y="-1"/>
              <a:ext cx="5324985" cy="3251912"/>
            </a:xfrm>
            <a:custGeom>
              <a:avLst/>
              <a:gdLst>
                <a:gd name="connsiteX0" fmla="*/ 0 w 5324985"/>
                <a:gd name="connsiteY0" fmla="*/ 0 h 3251912"/>
                <a:gd name="connsiteX1" fmla="*/ 36826 w 5324985"/>
                <a:gd name="connsiteY1" fmla="*/ 0 h 3251912"/>
                <a:gd name="connsiteX2" fmla="*/ 45003 w 5324985"/>
                <a:gd name="connsiteY2" fmla="*/ 152909 h 3251912"/>
                <a:gd name="connsiteX3" fmla="*/ 68956 w 5324985"/>
                <a:gd name="connsiteY3" fmla="*/ 308600 h 3251912"/>
                <a:gd name="connsiteX4" fmla="*/ 167774 w 5324985"/>
                <a:gd name="connsiteY4" fmla="*/ 607968 h 3251912"/>
                <a:gd name="connsiteX5" fmla="*/ 201857 w 5324985"/>
                <a:gd name="connsiteY5" fmla="*/ 679539 h 3251912"/>
                <a:gd name="connsiteX6" fmla="*/ 239741 w 5324985"/>
                <a:gd name="connsiteY6" fmla="*/ 749488 h 3251912"/>
                <a:gd name="connsiteX7" fmla="*/ 323724 w 5324985"/>
                <a:gd name="connsiteY7" fmla="*/ 885101 h 3251912"/>
                <a:gd name="connsiteX8" fmla="*/ 416412 w 5324985"/>
                <a:gd name="connsiteY8" fmla="*/ 1016081 h 3251912"/>
                <a:gd name="connsiteX9" fmla="*/ 515719 w 5324985"/>
                <a:gd name="connsiteY9" fmla="*/ 1143356 h 3251912"/>
                <a:gd name="connsiteX10" fmla="*/ 722427 w 5324985"/>
                <a:gd name="connsiteY10" fmla="*/ 1395127 h 3251912"/>
                <a:gd name="connsiteX11" fmla="*/ 825780 w 5324985"/>
                <a:gd name="connsiteY11" fmla="*/ 1522749 h 3251912"/>
                <a:gd name="connsiteX12" fmla="*/ 926314 w 5324985"/>
                <a:gd name="connsiteY12" fmla="*/ 1651992 h 3251912"/>
                <a:gd name="connsiteX13" fmla="*/ 1026848 w 5324985"/>
                <a:gd name="connsiteY13" fmla="*/ 1776836 h 3251912"/>
                <a:gd name="connsiteX14" fmla="*/ 1131918 w 5324985"/>
                <a:gd name="connsiteY14" fmla="*/ 1897393 h 3251912"/>
                <a:gd name="connsiteX15" fmla="*/ 1354688 w 5324985"/>
                <a:gd name="connsiteY15" fmla="*/ 2124728 h 3251912"/>
                <a:gd name="connsiteX16" fmla="*/ 1855027 w 5324985"/>
                <a:gd name="connsiteY16" fmla="*/ 2504236 h 3251912"/>
                <a:gd name="connsiteX17" fmla="*/ 2131618 w 5324985"/>
                <a:gd name="connsiteY17" fmla="*/ 2646913 h 3251912"/>
                <a:gd name="connsiteX18" fmla="*/ 2423534 w 5324985"/>
                <a:gd name="connsiteY18" fmla="*/ 2754732 h 3251912"/>
                <a:gd name="connsiteX19" fmla="*/ 2727588 w 5324985"/>
                <a:gd name="connsiteY19" fmla="*/ 2829197 h 3251912"/>
                <a:gd name="connsiteX20" fmla="*/ 3041083 w 5324985"/>
                <a:gd name="connsiteY20" fmla="*/ 2870890 h 3251912"/>
                <a:gd name="connsiteX21" fmla="*/ 3360340 w 5324985"/>
                <a:gd name="connsiteY21" fmla="*/ 2883976 h 3251912"/>
                <a:gd name="connsiteX22" fmla="*/ 3439663 w 5324985"/>
                <a:gd name="connsiteY22" fmla="*/ 2883396 h 3251912"/>
                <a:gd name="connsiteX23" fmla="*/ 3478529 w 5324985"/>
                <a:gd name="connsiteY23" fmla="*/ 2882471 h 3251912"/>
                <a:gd name="connsiteX24" fmla="*/ 3517271 w 5324985"/>
                <a:gd name="connsiteY24" fmla="*/ 2880616 h 3251912"/>
                <a:gd name="connsiteX25" fmla="*/ 3671260 w 5324985"/>
                <a:gd name="connsiteY25" fmla="*/ 2867878 h 3251912"/>
                <a:gd name="connsiteX26" fmla="*/ 4265268 w 5324985"/>
                <a:gd name="connsiteY26" fmla="*/ 2716283 h 3251912"/>
                <a:gd name="connsiteX27" fmla="*/ 4546395 w 5324985"/>
                <a:gd name="connsiteY27" fmla="*/ 2584724 h 3251912"/>
                <a:gd name="connsiteX28" fmla="*/ 4817837 w 5324985"/>
                <a:gd name="connsiteY28" fmla="*/ 2424674 h 3251912"/>
                <a:gd name="connsiteX29" fmla="*/ 5081677 w 5324985"/>
                <a:gd name="connsiteY29" fmla="*/ 2243548 h 3251912"/>
                <a:gd name="connsiteX30" fmla="*/ 5211881 w 5324985"/>
                <a:gd name="connsiteY30" fmla="*/ 2147658 h 3251912"/>
                <a:gd name="connsiteX31" fmla="*/ 5324985 w 5324985"/>
                <a:gd name="connsiteY31" fmla="*/ 2062128 h 3251912"/>
                <a:gd name="connsiteX32" fmla="*/ 5324985 w 5324985"/>
                <a:gd name="connsiteY32" fmla="*/ 2514993 h 3251912"/>
                <a:gd name="connsiteX33" fmla="*/ 5314867 w 5324985"/>
                <a:gd name="connsiteY33" fmla="*/ 2522881 h 3251912"/>
                <a:gd name="connsiteX34" fmla="*/ 5038276 w 5324985"/>
                <a:gd name="connsiteY34" fmla="*/ 2722421 h 3251912"/>
                <a:gd name="connsiteX35" fmla="*/ 4741701 w 5324985"/>
                <a:gd name="connsiteY35" fmla="*/ 2904937 h 3251912"/>
                <a:gd name="connsiteX36" fmla="*/ 4420728 w 5324985"/>
                <a:gd name="connsiteY36" fmla="*/ 3058848 h 3251912"/>
                <a:gd name="connsiteX37" fmla="*/ 3717481 w 5324985"/>
                <a:gd name="connsiteY37" fmla="*/ 3237079 h 3251912"/>
                <a:gd name="connsiteX38" fmla="*/ 3535661 w 5324985"/>
                <a:gd name="connsiteY38" fmla="*/ 3249934 h 3251912"/>
                <a:gd name="connsiteX39" fmla="*/ 3490175 w 5324985"/>
                <a:gd name="connsiteY39" fmla="*/ 3251555 h 3251912"/>
                <a:gd name="connsiteX40" fmla="*/ 3444813 w 5324985"/>
                <a:gd name="connsiteY40" fmla="*/ 3251787 h 3251912"/>
                <a:gd name="connsiteX41" fmla="*/ 3355681 w 5324985"/>
                <a:gd name="connsiteY41" fmla="*/ 3250745 h 3251912"/>
                <a:gd name="connsiteX42" fmla="*/ 3179011 w 5324985"/>
                <a:gd name="connsiteY42" fmla="*/ 3243795 h 3251912"/>
                <a:gd name="connsiteX43" fmla="*/ 3002217 w 5324985"/>
                <a:gd name="connsiteY43" fmla="*/ 3227814 h 3251912"/>
                <a:gd name="connsiteX44" fmla="*/ 2650103 w 5324985"/>
                <a:gd name="connsiteY44" fmla="*/ 3170836 h 3251912"/>
                <a:gd name="connsiteX45" fmla="*/ 2305836 w 5324985"/>
                <a:gd name="connsiteY45" fmla="*/ 3072514 h 3251912"/>
                <a:gd name="connsiteX46" fmla="*/ 1978611 w 5324985"/>
                <a:gd name="connsiteY46" fmla="*/ 2929952 h 3251912"/>
                <a:gd name="connsiteX47" fmla="*/ 1678235 w 5324985"/>
                <a:gd name="connsiteY47" fmla="*/ 2744424 h 3251912"/>
                <a:gd name="connsiteX48" fmla="*/ 1175688 w 5324985"/>
                <a:gd name="connsiteY48" fmla="*/ 2277018 h 3251912"/>
                <a:gd name="connsiteX49" fmla="*/ 971310 w 5324985"/>
                <a:gd name="connsiteY49" fmla="*/ 2012044 h 3251912"/>
                <a:gd name="connsiteX50" fmla="*/ 790717 w 5324985"/>
                <a:gd name="connsiteY50" fmla="*/ 1735723 h 3251912"/>
                <a:gd name="connsiteX51" fmla="*/ 706488 w 5324985"/>
                <a:gd name="connsiteY51" fmla="*/ 1598604 h 3251912"/>
                <a:gd name="connsiteX52" fmla="*/ 618951 w 5324985"/>
                <a:gd name="connsiteY52" fmla="*/ 1463802 h 3251912"/>
                <a:gd name="connsiteX53" fmla="*/ 436273 w 5324985"/>
                <a:gd name="connsiteY53" fmla="*/ 1195355 h 3251912"/>
                <a:gd name="connsiteX54" fmla="*/ 346896 w 5324985"/>
                <a:gd name="connsiteY54" fmla="*/ 1058816 h 3251912"/>
                <a:gd name="connsiteX55" fmla="*/ 261809 w 5324985"/>
                <a:gd name="connsiteY55" fmla="*/ 919264 h 3251912"/>
                <a:gd name="connsiteX56" fmla="*/ 118487 w 5324985"/>
                <a:gd name="connsiteY56" fmla="*/ 626498 h 3251912"/>
                <a:gd name="connsiteX57" fmla="*/ 28130 w 5324985"/>
                <a:gd name="connsiteY57" fmla="*/ 315781 h 3251912"/>
                <a:gd name="connsiteX58" fmla="*/ 6751 w 5324985"/>
                <a:gd name="connsiteY58" fmla="*/ 156195 h 32519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</a:cxnLst>
              <a:rect l="l" t="t" r="r" b="b"/>
              <a:pathLst>
                <a:path w="5324985" h="3251912">
                  <a:moveTo>
                    <a:pt x="0" y="0"/>
                  </a:moveTo>
                  <a:lnTo>
                    <a:pt x="36826" y="0"/>
                  </a:lnTo>
                  <a:lnTo>
                    <a:pt x="45003" y="152909"/>
                  </a:lnTo>
                  <a:cubicBezTo>
                    <a:pt x="50351" y="205154"/>
                    <a:pt x="58290" y="257123"/>
                    <a:pt x="68956" y="308600"/>
                  </a:cubicBezTo>
                  <a:cubicBezTo>
                    <a:pt x="91393" y="411324"/>
                    <a:pt x="123882" y="511847"/>
                    <a:pt x="167774" y="607968"/>
                  </a:cubicBezTo>
                  <a:cubicBezTo>
                    <a:pt x="178195" y="632173"/>
                    <a:pt x="190333" y="655798"/>
                    <a:pt x="201857" y="679539"/>
                  </a:cubicBezTo>
                  <a:cubicBezTo>
                    <a:pt x="214363" y="702933"/>
                    <a:pt x="226255" y="726557"/>
                    <a:pt x="239741" y="749488"/>
                  </a:cubicBezTo>
                  <a:cubicBezTo>
                    <a:pt x="265488" y="795812"/>
                    <a:pt x="294176" y="840746"/>
                    <a:pt x="323724" y="885101"/>
                  </a:cubicBezTo>
                  <a:cubicBezTo>
                    <a:pt x="353149" y="929572"/>
                    <a:pt x="384657" y="972885"/>
                    <a:pt x="416412" y="1016081"/>
                  </a:cubicBezTo>
                  <a:cubicBezTo>
                    <a:pt x="448655" y="1058931"/>
                    <a:pt x="482127" y="1101202"/>
                    <a:pt x="515719" y="1143356"/>
                  </a:cubicBezTo>
                  <a:cubicBezTo>
                    <a:pt x="583027" y="1227782"/>
                    <a:pt x="653402" y="1310470"/>
                    <a:pt x="722427" y="1395127"/>
                  </a:cubicBezTo>
                  <a:cubicBezTo>
                    <a:pt x="757123" y="1437282"/>
                    <a:pt x="791697" y="1479783"/>
                    <a:pt x="825780" y="1522749"/>
                  </a:cubicBezTo>
                  <a:cubicBezTo>
                    <a:pt x="859742" y="1565367"/>
                    <a:pt x="893457" y="1610649"/>
                    <a:pt x="926314" y="1651992"/>
                  </a:cubicBezTo>
                  <a:cubicBezTo>
                    <a:pt x="958927" y="1694379"/>
                    <a:pt x="993132" y="1735492"/>
                    <a:pt x="1026848" y="1776836"/>
                  </a:cubicBezTo>
                  <a:cubicBezTo>
                    <a:pt x="1061545" y="1817485"/>
                    <a:pt x="1095996" y="1858133"/>
                    <a:pt x="1131918" y="1897393"/>
                  </a:cubicBezTo>
                  <a:cubicBezTo>
                    <a:pt x="1203273" y="1976376"/>
                    <a:pt x="1277447" y="2052463"/>
                    <a:pt x="1354688" y="2124728"/>
                  </a:cubicBezTo>
                  <a:cubicBezTo>
                    <a:pt x="1509411" y="2268911"/>
                    <a:pt x="1676396" y="2397575"/>
                    <a:pt x="1855027" y="2504236"/>
                  </a:cubicBezTo>
                  <a:cubicBezTo>
                    <a:pt x="1944528" y="2557277"/>
                    <a:pt x="2036357" y="2605917"/>
                    <a:pt x="2131618" y="2646913"/>
                  </a:cubicBezTo>
                  <a:cubicBezTo>
                    <a:pt x="2226267" y="2689068"/>
                    <a:pt x="2323981" y="2724622"/>
                    <a:pt x="2423534" y="2754732"/>
                  </a:cubicBezTo>
                  <a:cubicBezTo>
                    <a:pt x="2523087" y="2784958"/>
                    <a:pt x="2624602" y="2809394"/>
                    <a:pt x="2727588" y="2829197"/>
                  </a:cubicBezTo>
                  <a:cubicBezTo>
                    <a:pt x="2830698" y="2848653"/>
                    <a:pt x="2935522" y="2861971"/>
                    <a:pt x="3041083" y="2870890"/>
                  </a:cubicBezTo>
                  <a:cubicBezTo>
                    <a:pt x="3146644" y="2879922"/>
                    <a:pt x="3253307" y="2883860"/>
                    <a:pt x="3360340" y="2883976"/>
                  </a:cubicBezTo>
                  <a:cubicBezTo>
                    <a:pt x="3387067" y="2883976"/>
                    <a:pt x="3414162" y="2884439"/>
                    <a:pt x="3439663" y="2883396"/>
                  </a:cubicBezTo>
                  <a:lnTo>
                    <a:pt x="3478529" y="2882471"/>
                  </a:lnTo>
                  <a:lnTo>
                    <a:pt x="3517271" y="2880616"/>
                  </a:lnTo>
                  <a:cubicBezTo>
                    <a:pt x="3568887" y="2878417"/>
                    <a:pt x="3620257" y="2873552"/>
                    <a:pt x="3671260" y="2867878"/>
                  </a:cubicBezTo>
                  <a:cubicBezTo>
                    <a:pt x="3875515" y="2844253"/>
                    <a:pt x="4074253" y="2792486"/>
                    <a:pt x="4265268" y="2716283"/>
                  </a:cubicBezTo>
                  <a:cubicBezTo>
                    <a:pt x="4361020" y="2678529"/>
                    <a:pt x="4454444" y="2633710"/>
                    <a:pt x="4546395" y="2584724"/>
                  </a:cubicBezTo>
                  <a:cubicBezTo>
                    <a:pt x="4638470" y="2535967"/>
                    <a:pt x="4728827" y="2481885"/>
                    <a:pt x="4817837" y="2424674"/>
                  </a:cubicBezTo>
                  <a:cubicBezTo>
                    <a:pt x="4906846" y="2367348"/>
                    <a:pt x="4994385" y="2306317"/>
                    <a:pt x="5081677" y="2243548"/>
                  </a:cubicBezTo>
                  <a:cubicBezTo>
                    <a:pt x="5125201" y="2212164"/>
                    <a:pt x="5168603" y="2179969"/>
                    <a:pt x="5211881" y="2147658"/>
                  </a:cubicBezTo>
                  <a:lnTo>
                    <a:pt x="5324985" y="2062128"/>
                  </a:lnTo>
                  <a:lnTo>
                    <a:pt x="5324985" y="2514993"/>
                  </a:lnTo>
                  <a:lnTo>
                    <a:pt x="5314867" y="2522881"/>
                  </a:lnTo>
                  <a:cubicBezTo>
                    <a:pt x="5225490" y="2591325"/>
                    <a:pt x="5133783" y="2658379"/>
                    <a:pt x="5038276" y="2722421"/>
                  </a:cubicBezTo>
                  <a:cubicBezTo>
                    <a:pt x="4942892" y="2786348"/>
                    <a:pt x="4844810" y="2848422"/>
                    <a:pt x="4741701" y="2904937"/>
                  </a:cubicBezTo>
                  <a:cubicBezTo>
                    <a:pt x="4638592" y="2961337"/>
                    <a:pt x="4531929" y="3013683"/>
                    <a:pt x="4420728" y="3058848"/>
                  </a:cubicBezTo>
                  <a:cubicBezTo>
                    <a:pt x="4199063" y="3150338"/>
                    <a:pt x="3959621" y="3211485"/>
                    <a:pt x="3717481" y="3237079"/>
                  </a:cubicBezTo>
                  <a:cubicBezTo>
                    <a:pt x="3656914" y="3243101"/>
                    <a:pt x="3596227" y="3247966"/>
                    <a:pt x="3535661" y="3249934"/>
                  </a:cubicBezTo>
                  <a:lnTo>
                    <a:pt x="3490175" y="3251555"/>
                  </a:lnTo>
                  <a:lnTo>
                    <a:pt x="3444813" y="3251787"/>
                  </a:lnTo>
                  <a:cubicBezTo>
                    <a:pt x="3414162" y="3252250"/>
                    <a:pt x="3385105" y="3251324"/>
                    <a:pt x="3355681" y="3250745"/>
                  </a:cubicBezTo>
                  <a:cubicBezTo>
                    <a:pt x="3296954" y="3250050"/>
                    <a:pt x="3237860" y="3246692"/>
                    <a:pt x="3179011" y="3243795"/>
                  </a:cubicBezTo>
                  <a:cubicBezTo>
                    <a:pt x="3120039" y="3239164"/>
                    <a:pt x="3061067" y="3234878"/>
                    <a:pt x="3002217" y="3227814"/>
                  </a:cubicBezTo>
                  <a:cubicBezTo>
                    <a:pt x="2884397" y="3214496"/>
                    <a:pt x="2766699" y="3196314"/>
                    <a:pt x="2650103" y="3170836"/>
                  </a:cubicBezTo>
                  <a:cubicBezTo>
                    <a:pt x="2533510" y="3145358"/>
                    <a:pt x="2418263" y="3112583"/>
                    <a:pt x="2305836" y="3072514"/>
                  </a:cubicBezTo>
                  <a:cubicBezTo>
                    <a:pt x="2193410" y="3032328"/>
                    <a:pt x="2083926" y="2984383"/>
                    <a:pt x="1978611" y="2929952"/>
                  </a:cubicBezTo>
                  <a:cubicBezTo>
                    <a:pt x="1873663" y="2874711"/>
                    <a:pt x="1772884" y="2812985"/>
                    <a:pt x="1678235" y="2744424"/>
                  </a:cubicBezTo>
                  <a:cubicBezTo>
                    <a:pt x="1488201" y="2608001"/>
                    <a:pt x="1321708" y="2448068"/>
                    <a:pt x="1175688" y="2277018"/>
                  </a:cubicBezTo>
                  <a:cubicBezTo>
                    <a:pt x="1102985" y="2191086"/>
                    <a:pt x="1035309" y="2102377"/>
                    <a:pt x="971310" y="2012044"/>
                  </a:cubicBezTo>
                  <a:cubicBezTo>
                    <a:pt x="907188" y="1921714"/>
                    <a:pt x="847358" y="1829413"/>
                    <a:pt x="790717" y="1735723"/>
                  </a:cubicBezTo>
                  <a:cubicBezTo>
                    <a:pt x="761782" y="1688357"/>
                    <a:pt x="735300" y="1644002"/>
                    <a:pt x="706488" y="1598604"/>
                  </a:cubicBezTo>
                  <a:cubicBezTo>
                    <a:pt x="677922" y="1553555"/>
                    <a:pt x="648866" y="1508505"/>
                    <a:pt x="618951" y="1463802"/>
                  </a:cubicBezTo>
                  <a:lnTo>
                    <a:pt x="436273" y="1195355"/>
                  </a:lnTo>
                  <a:cubicBezTo>
                    <a:pt x="405990" y="1150189"/>
                    <a:pt x="376075" y="1104792"/>
                    <a:pt x="346896" y="1058816"/>
                  </a:cubicBezTo>
                  <a:cubicBezTo>
                    <a:pt x="317716" y="1012838"/>
                    <a:pt x="288782" y="966747"/>
                    <a:pt x="261809" y="919264"/>
                  </a:cubicBezTo>
                  <a:cubicBezTo>
                    <a:pt x="207742" y="824764"/>
                    <a:pt x="158088" y="727485"/>
                    <a:pt x="118487" y="626498"/>
                  </a:cubicBezTo>
                  <a:cubicBezTo>
                    <a:pt x="78151" y="525859"/>
                    <a:pt x="48237" y="421515"/>
                    <a:pt x="28130" y="315781"/>
                  </a:cubicBezTo>
                  <a:cubicBezTo>
                    <a:pt x="18506" y="262914"/>
                    <a:pt x="11425" y="209642"/>
                    <a:pt x="6751" y="156195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7DEDDC41-2C98-4AF1-A0EA-AEEC34827C2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916467" y="-1"/>
              <a:ext cx="5275533" cy="2980757"/>
            </a:xfrm>
            <a:custGeom>
              <a:avLst/>
              <a:gdLst>
                <a:gd name="connsiteX0" fmla="*/ 0 w 5275533"/>
                <a:gd name="connsiteY0" fmla="*/ 0 h 2980757"/>
                <a:gd name="connsiteX1" fmla="*/ 201166 w 5275533"/>
                <a:gd name="connsiteY1" fmla="*/ 0 h 2980757"/>
                <a:gd name="connsiteX2" fmla="*/ 206734 w 5275533"/>
                <a:gd name="connsiteY2" fmla="*/ 89286 h 2980757"/>
                <a:gd name="connsiteX3" fmla="*/ 232051 w 5275533"/>
                <a:gd name="connsiteY3" fmla="*/ 226897 h 2980757"/>
                <a:gd name="connsiteX4" fmla="*/ 332707 w 5275533"/>
                <a:gd name="connsiteY4" fmla="*/ 487120 h 2980757"/>
                <a:gd name="connsiteX5" fmla="*/ 402959 w 5275533"/>
                <a:gd name="connsiteY5" fmla="*/ 609647 h 2980757"/>
                <a:gd name="connsiteX6" fmla="*/ 483631 w 5275533"/>
                <a:gd name="connsiteY6" fmla="*/ 728236 h 2980757"/>
                <a:gd name="connsiteX7" fmla="*/ 669986 w 5275533"/>
                <a:gd name="connsiteY7" fmla="*/ 957424 h 2980757"/>
                <a:gd name="connsiteX8" fmla="*/ 871667 w 5275533"/>
                <a:gd name="connsiteY8" fmla="*/ 1188348 h 2980757"/>
                <a:gd name="connsiteX9" fmla="*/ 971956 w 5275533"/>
                <a:gd name="connsiteY9" fmla="*/ 1308905 h 2980757"/>
                <a:gd name="connsiteX10" fmla="*/ 1020139 w 5275533"/>
                <a:gd name="connsiteY10" fmla="*/ 1368084 h 2980757"/>
                <a:gd name="connsiteX11" fmla="*/ 1067340 w 5275533"/>
                <a:gd name="connsiteY11" fmla="*/ 1424715 h 2980757"/>
                <a:gd name="connsiteX12" fmla="*/ 1472909 w 5275533"/>
                <a:gd name="connsiteY12" fmla="*/ 1843252 h 2980757"/>
                <a:gd name="connsiteX13" fmla="*/ 1688567 w 5275533"/>
                <a:gd name="connsiteY13" fmla="*/ 2031559 h 2980757"/>
                <a:gd name="connsiteX14" fmla="*/ 1914401 w 5275533"/>
                <a:gd name="connsiteY14" fmla="*/ 2205156 h 2980757"/>
                <a:gd name="connsiteX15" fmla="*/ 2418909 w 5275533"/>
                <a:gd name="connsiteY15" fmla="*/ 2479741 h 2980757"/>
                <a:gd name="connsiteX16" fmla="*/ 2701141 w 5275533"/>
                <a:gd name="connsiteY16" fmla="*/ 2557333 h 2980757"/>
                <a:gd name="connsiteX17" fmla="*/ 2773475 w 5275533"/>
                <a:gd name="connsiteY17" fmla="*/ 2570999 h 2980757"/>
                <a:gd name="connsiteX18" fmla="*/ 2846424 w 5275533"/>
                <a:gd name="connsiteY18" fmla="*/ 2582465 h 2980757"/>
                <a:gd name="connsiteX19" fmla="*/ 2993669 w 5275533"/>
                <a:gd name="connsiteY19" fmla="*/ 2598909 h 2980757"/>
                <a:gd name="connsiteX20" fmla="*/ 3067721 w 5275533"/>
                <a:gd name="connsiteY20" fmla="*/ 2604237 h 2980757"/>
                <a:gd name="connsiteX21" fmla="*/ 3142019 w 5275533"/>
                <a:gd name="connsiteY21" fmla="*/ 2607943 h 2980757"/>
                <a:gd name="connsiteX22" fmla="*/ 3216561 w 5275533"/>
                <a:gd name="connsiteY22" fmla="*/ 2609564 h 2980757"/>
                <a:gd name="connsiteX23" fmla="*/ 3291225 w 5275533"/>
                <a:gd name="connsiteY23" fmla="*/ 2609217 h 2980757"/>
                <a:gd name="connsiteX24" fmla="*/ 3328619 w 5275533"/>
                <a:gd name="connsiteY24" fmla="*/ 2608869 h 2980757"/>
                <a:gd name="connsiteX25" fmla="*/ 3364665 w 5275533"/>
                <a:gd name="connsiteY25" fmla="*/ 2607363 h 2980757"/>
                <a:gd name="connsiteX26" fmla="*/ 3400587 w 5275533"/>
                <a:gd name="connsiteY26" fmla="*/ 2605627 h 2980757"/>
                <a:gd name="connsiteX27" fmla="*/ 3436387 w 5275533"/>
                <a:gd name="connsiteY27" fmla="*/ 2602847 h 2980757"/>
                <a:gd name="connsiteX28" fmla="*/ 3578361 w 5275533"/>
                <a:gd name="connsiteY28" fmla="*/ 2586286 h 2980757"/>
                <a:gd name="connsiteX29" fmla="*/ 4119159 w 5275533"/>
                <a:gd name="connsiteY29" fmla="*/ 2418594 h 2980757"/>
                <a:gd name="connsiteX30" fmla="*/ 4618765 w 5275533"/>
                <a:gd name="connsiteY30" fmla="*/ 2124668 h 2980757"/>
                <a:gd name="connsiteX31" fmla="*/ 4739895 w 5275533"/>
                <a:gd name="connsiteY31" fmla="*/ 2038275 h 2980757"/>
                <a:gd name="connsiteX32" fmla="*/ 4861027 w 5275533"/>
                <a:gd name="connsiteY32" fmla="*/ 1948986 h 2980757"/>
                <a:gd name="connsiteX33" fmla="*/ 5106354 w 5275533"/>
                <a:gd name="connsiteY33" fmla="*/ 1763690 h 2980757"/>
                <a:gd name="connsiteX34" fmla="*/ 5275533 w 5275533"/>
                <a:gd name="connsiteY34" fmla="*/ 1641017 h 2980757"/>
                <a:gd name="connsiteX35" fmla="*/ 5275533 w 5275533"/>
                <a:gd name="connsiteY35" fmla="*/ 2257481 h 2980757"/>
                <a:gd name="connsiteX36" fmla="*/ 5168881 w 5275533"/>
                <a:gd name="connsiteY36" fmla="*/ 2332084 h 2980757"/>
                <a:gd name="connsiteX37" fmla="*/ 5036225 w 5275533"/>
                <a:gd name="connsiteY37" fmla="*/ 2421489 h 2980757"/>
                <a:gd name="connsiteX38" fmla="*/ 4899401 w 5275533"/>
                <a:gd name="connsiteY38" fmla="*/ 2508347 h 2980757"/>
                <a:gd name="connsiteX39" fmla="*/ 4612145 w 5275533"/>
                <a:gd name="connsiteY39" fmla="*/ 2671407 h 2980757"/>
                <a:gd name="connsiteX40" fmla="*/ 4303187 w 5275533"/>
                <a:gd name="connsiteY40" fmla="*/ 2810030 h 2980757"/>
                <a:gd name="connsiteX41" fmla="*/ 3630835 w 5275533"/>
                <a:gd name="connsiteY41" fmla="*/ 2969500 h 2980757"/>
                <a:gd name="connsiteX42" fmla="*/ 3457719 w 5275533"/>
                <a:gd name="connsiteY42" fmla="*/ 2979808 h 2980757"/>
                <a:gd name="connsiteX43" fmla="*/ 3414441 w 5275533"/>
                <a:gd name="connsiteY43" fmla="*/ 2980733 h 2980757"/>
                <a:gd name="connsiteX44" fmla="*/ 3371285 w 5275533"/>
                <a:gd name="connsiteY44" fmla="*/ 2980502 h 2980757"/>
                <a:gd name="connsiteX45" fmla="*/ 3328252 w 5275533"/>
                <a:gd name="connsiteY45" fmla="*/ 2980039 h 2980757"/>
                <a:gd name="connsiteX46" fmla="*/ 3286445 w 5275533"/>
                <a:gd name="connsiteY46" fmla="*/ 2978534 h 2980757"/>
                <a:gd name="connsiteX47" fmla="*/ 2952475 w 5275533"/>
                <a:gd name="connsiteY47" fmla="*/ 2953402 h 2980757"/>
                <a:gd name="connsiteX48" fmla="*/ 2620591 w 5275533"/>
                <a:gd name="connsiteY48" fmla="*/ 2898046 h 2980757"/>
                <a:gd name="connsiteX49" fmla="*/ 2294591 w 5275533"/>
                <a:gd name="connsiteY49" fmla="*/ 2811305 h 2980757"/>
                <a:gd name="connsiteX50" fmla="*/ 1670544 w 5275533"/>
                <a:gd name="connsiteY50" fmla="*/ 2550501 h 2980757"/>
                <a:gd name="connsiteX51" fmla="*/ 1144703 w 5275533"/>
                <a:gd name="connsiteY51" fmla="*/ 2144472 h 2980757"/>
                <a:gd name="connsiteX52" fmla="*/ 931497 w 5275533"/>
                <a:gd name="connsiteY52" fmla="*/ 1900114 h 2980757"/>
                <a:gd name="connsiteX53" fmla="*/ 745265 w 5275533"/>
                <a:gd name="connsiteY53" fmla="*/ 1641395 h 2980757"/>
                <a:gd name="connsiteX54" fmla="*/ 701741 w 5275533"/>
                <a:gd name="connsiteY54" fmla="*/ 1575500 h 2980757"/>
                <a:gd name="connsiteX55" fmla="*/ 660178 w 5275533"/>
                <a:gd name="connsiteY55" fmla="*/ 1511573 h 2980757"/>
                <a:gd name="connsiteX56" fmla="*/ 578158 w 5275533"/>
                <a:gd name="connsiteY56" fmla="*/ 1387656 h 2980757"/>
                <a:gd name="connsiteX57" fmla="*/ 408230 w 5275533"/>
                <a:gd name="connsiteY57" fmla="*/ 1134497 h 2980757"/>
                <a:gd name="connsiteX58" fmla="*/ 242349 w 5275533"/>
                <a:gd name="connsiteY58" fmla="*/ 866860 h 2980757"/>
                <a:gd name="connsiteX59" fmla="*/ 167562 w 5275533"/>
                <a:gd name="connsiteY59" fmla="*/ 724994 h 2980757"/>
                <a:gd name="connsiteX60" fmla="*/ 104054 w 5275533"/>
                <a:gd name="connsiteY60" fmla="*/ 576525 h 2980757"/>
                <a:gd name="connsiteX61" fmla="*/ 55381 w 5275533"/>
                <a:gd name="connsiteY61" fmla="*/ 422499 h 2980757"/>
                <a:gd name="connsiteX62" fmla="*/ 37236 w 5275533"/>
                <a:gd name="connsiteY62" fmla="*/ 343980 h 2980757"/>
                <a:gd name="connsiteX63" fmla="*/ 29267 w 5275533"/>
                <a:gd name="connsiteY63" fmla="*/ 304604 h 2980757"/>
                <a:gd name="connsiteX64" fmla="*/ 22646 w 5275533"/>
                <a:gd name="connsiteY64" fmla="*/ 265113 h 2980757"/>
                <a:gd name="connsiteX65" fmla="*/ 3903 w 5275533"/>
                <a:gd name="connsiteY65" fmla="*/ 106787 h 29807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</a:cxnLst>
              <a:rect l="l" t="t" r="r" b="b"/>
              <a:pathLst>
                <a:path w="5275533" h="2980757">
                  <a:moveTo>
                    <a:pt x="0" y="0"/>
                  </a:moveTo>
                  <a:lnTo>
                    <a:pt x="201166" y="0"/>
                  </a:lnTo>
                  <a:lnTo>
                    <a:pt x="206734" y="89286"/>
                  </a:lnTo>
                  <a:cubicBezTo>
                    <a:pt x="212220" y="135755"/>
                    <a:pt x="220465" y="181731"/>
                    <a:pt x="232051" y="226897"/>
                  </a:cubicBezTo>
                  <a:cubicBezTo>
                    <a:pt x="254855" y="317344"/>
                    <a:pt x="290287" y="403854"/>
                    <a:pt x="332707" y="487120"/>
                  </a:cubicBezTo>
                  <a:cubicBezTo>
                    <a:pt x="354163" y="528696"/>
                    <a:pt x="377948" y="569461"/>
                    <a:pt x="402959" y="609647"/>
                  </a:cubicBezTo>
                  <a:cubicBezTo>
                    <a:pt x="428337" y="649717"/>
                    <a:pt x="455433" y="689209"/>
                    <a:pt x="483631" y="728236"/>
                  </a:cubicBezTo>
                  <a:cubicBezTo>
                    <a:pt x="540764" y="806061"/>
                    <a:pt x="604271" y="881569"/>
                    <a:pt x="669986" y="957424"/>
                  </a:cubicBezTo>
                  <a:cubicBezTo>
                    <a:pt x="735701" y="1033395"/>
                    <a:pt x="804359" y="1109366"/>
                    <a:pt x="871667" y="1188348"/>
                  </a:cubicBezTo>
                  <a:cubicBezTo>
                    <a:pt x="905383" y="1227723"/>
                    <a:pt x="938731" y="1268025"/>
                    <a:pt x="971956" y="1308905"/>
                  </a:cubicBezTo>
                  <a:lnTo>
                    <a:pt x="1020139" y="1368084"/>
                  </a:lnTo>
                  <a:cubicBezTo>
                    <a:pt x="1035954" y="1386962"/>
                    <a:pt x="1051035" y="1406302"/>
                    <a:pt x="1067340" y="1424715"/>
                  </a:cubicBezTo>
                  <a:cubicBezTo>
                    <a:pt x="1194602" y="1574573"/>
                    <a:pt x="1332652" y="1712503"/>
                    <a:pt x="1472909" y="1843252"/>
                  </a:cubicBezTo>
                  <a:cubicBezTo>
                    <a:pt x="1543406" y="1908337"/>
                    <a:pt x="1615128" y="1971221"/>
                    <a:pt x="1688567" y="2031559"/>
                  </a:cubicBezTo>
                  <a:cubicBezTo>
                    <a:pt x="1762006" y="2091895"/>
                    <a:pt x="1836793" y="2150263"/>
                    <a:pt x="1914401" y="2205156"/>
                  </a:cubicBezTo>
                  <a:cubicBezTo>
                    <a:pt x="2069003" y="2315176"/>
                    <a:pt x="2235742" y="2413498"/>
                    <a:pt x="2418909" y="2479741"/>
                  </a:cubicBezTo>
                  <a:cubicBezTo>
                    <a:pt x="2510249" y="2512863"/>
                    <a:pt x="2604898" y="2538225"/>
                    <a:pt x="2701141" y="2557333"/>
                  </a:cubicBezTo>
                  <a:cubicBezTo>
                    <a:pt x="2725293" y="2561850"/>
                    <a:pt x="2749201" y="2567062"/>
                    <a:pt x="2773475" y="2570999"/>
                  </a:cubicBezTo>
                  <a:lnTo>
                    <a:pt x="2846424" y="2582465"/>
                  </a:lnTo>
                  <a:cubicBezTo>
                    <a:pt x="2895343" y="2588602"/>
                    <a:pt x="2944261" y="2595088"/>
                    <a:pt x="2993669" y="2598909"/>
                  </a:cubicBezTo>
                  <a:cubicBezTo>
                    <a:pt x="3018313" y="2601110"/>
                    <a:pt x="3042956" y="2603195"/>
                    <a:pt x="3067721" y="2604237"/>
                  </a:cubicBezTo>
                  <a:cubicBezTo>
                    <a:pt x="3092487" y="2605394"/>
                    <a:pt x="3117130" y="2607247"/>
                    <a:pt x="3142019" y="2607943"/>
                  </a:cubicBezTo>
                  <a:lnTo>
                    <a:pt x="3216561" y="2609564"/>
                  </a:lnTo>
                  <a:cubicBezTo>
                    <a:pt x="3241326" y="2610142"/>
                    <a:pt x="3266337" y="2609333"/>
                    <a:pt x="3291225" y="2609217"/>
                  </a:cubicBezTo>
                  <a:lnTo>
                    <a:pt x="3328619" y="2608869"/>
                  </a:lnTo>
                  <a:cubicBezTo>
                    <a:pt x="3340757" y="2608522"/>
                    <a:pt x="3352649" y="2607827"/>
                    <a:pt x="3364665" y="2607363"/>
                  </a:cubicBezTo>
                  <a:cubicBezTo>
                    <a:pt x="3376679" y="2606784"/>
                    <a:pt x="3388695" y="2606438"/>
                    <a:pt x="3400587" y="2605627"/>
                  </a:cubicBezTo>
                  <a:lnTo>
                    <a:pt x="3436387" y="2602847"/>
                  </a:lnTo>
                  <a:cubicBezTo>
                    <a:pt x="3484079" y="2599257"/>
                    <a:pt x="3531404" y="2593235"/>
                    <a:pt x="3578361" y="2586286"/>
                  </a:cubicBezTo>
                  <a:cubicBezTo>
                    <a:pt x="3766310" y="2556871"/>
                    <a:pt x="3947025" y="2499314"/>
                    <a:pt x="4119159" y="2418594"/>
                  </a:cubicBezTo>
                  <a:cubicBezTo>
                    <a:pt x="4291907" y="2338801"/>
                    <a:pt x="4456317" y="2236657"/>
                    <a:pt x="4618765" y="2124668"/>
                  </a:cubicBezTo>
                  <a:cubicBezTo>
                    <a:pt x="4659346" y="2096759"/>
                    <a:pt x="4699682" y="2067575"/>
                    <a:pt x="4739895" y="2038275"/>
                  </a:cubicBezTo>
                  <a:cubicBezTo>
                    <a:pt x="4780355" y="2008976"/>
                    <a:pt x="4820691" y="1979212"/>
                    <a:pt x="4861027" y="1948986"/>
                  </a:cubicBezTo>
                  <a:lnTo>
                    <a:pt x="5106354" y="1763690"/>
                  </a:lnTo>
                  <a:lnTo>
                    <a:pt x="5275533" y="1641017"/>
                  </a:lnTo>
                  <a:lnTo>
                    <a:pt x="5275533" y="2257481"/>
                  </a:lnTo>
                  <a:lnTo>
                    <a:pt x="5168881" y="2332084"/>
                  </a:lnTo>
                  <a:cubicBezTo>
                    <a:pt x="5125235" y="2362079"/>
                    <a:pt x="5081099" y="2391958"/>
                    <a:pt x="5036225" y="2421489"/>
                  </a:cubicBezTo>
                  <a:cubicBezTo>
                    <a:pt x="4991231" y="2450790"/>
                    <a:pt x="4945867" y="2479857"/>
                    <a:pt x="4899401" y="2508347"/>
                  </a:cubicBezTo>
                  <a:cubicBezTo>
                    <a:pt x="4806959" y="2565440"/>
                    <a:pt x="4711574" y="2620798"/>
                    <a:pt x="4612145" y="2671407"/>
                  </a:cubicBezTo>
                  <a:cubicBezTo>
                    <a:pt x="4512836" y="2722247"/>
                    <a:pt x="4410095" y="2769496"/>
                    <a:pt x="4303187" y="2810030"/>
                  </a:cubicBezTo>
                  <a:cubicBezTo>
                    <a:pt x="4090349" y="2892256"/>
                    <a:pt x="3861694" y="2947728"/>
                    <a:pt x="3630835" y="2969500"/>
                  </a:cubicBezTo>
                  <a:cubicBezTo>
                    <a:pt x="3573089" y="2974712"/>
                    <a:pt x="3515343" y="2978649"/>
                    <a:pt x="3457719" y="2979808"/>
                  </a:cubicBezTo>
                  <a:lnTo>
                    <a:pt x="3414441" y="2980733"/>
                  </a:lnTo>
                  <a:cubicBezTo>
                    <a:pt x="3400097" y="2980850"/>
                    <a:pt x="3385630" y="2980502"/>
                    <a:pt x="3371285" y="2980502"/>
                  </a:cubicBezTo>
                  <a:lnTo>
                    <a:pt x="3328252" y="2980039"/>
                  </a:lnTo>
                  <a:lnTo>
                    <a:pt x="3286445" y="2978534"/>
                  </a:lnTo>
                  <a:cubicBezTo>
                    <a:pt x="3175121" y="2975174"/>
                    <a:pt x="3063553" y="2966837"/>
                    <a:pt x="2952475" y="2953402"/>
                  </a:cubicBezTo>
                  <a:cubicBezTo>
                    <a:pt x="2841275" y="2940664"/>
                    <a:pt x="2730319" y="2922365"/>
                    <a:pt x="2620591" y="2898046"/>
                  </a:cubicBezTo>
                  <a:cubicBezTo>
                    <a:pt x="2510984" y="2873494"/>
                    <a:pt x="2402235" y="2844426"/>
                    <a:pt x="2294591" y="2811305"/>
                  </a:cubicBezTo>
                  <a:cubicBezTo>
                    <a:pt x="2079669" y="2744483"/>
                    <a:pt x="1867198" y="2661331"/>
                    <a:pt x="1670544" y="2550501"/>
                  </a:cubicBezTo>
                  <a:cubicBezTo>
                    <a:pt x="1473767" y="2439903"/>
                    <a:pt x="1298079" y="2299657"/>
                    <a:pt x="1144703" y="2144472"/>
                  </a:cubicBezTo>
                  <a:cubicBezTo>
                    <a:pt x="1067586" y="2066996"/>
                    <a:pt x="997458" y="1984539"/>
                    <a:pt x="931497" y="1900114"/>
                  </a:cubicBezTo>
                  <a:cubicBezTo>
                    <a:pt x="865906" y="1815342"/>
                    <a:pt x="803500" y="1729295"/>
                    <a:pt x="745265" y="1641395"/>
                  </a:cubicBezTo>
                  <a:cubicBezTo>
                    <a:pt x="730307" y="1619623"/>
                    <a:pt x="716207" y="1597503"/>
                    <a:pt x="701741" y="1575500"/>
                  </a:cubicBezTo>
                  <a:lnTo>
                    <a:pt x="660178" y="1511573"/>
                  </a:lnTo>
                  <a:cubicBezTo>
                    <a:pt x="633574" y="1470229"/>
                    <a:pt x="605989" y="1429232"/>
                    <a:pt x="578158" y="1387656"/>
                  </a:cubicBezTo>
                  <a:lnTo>
                    <a:pt x="408230" y="1134497"/>
                  </a:lnTo>
                  <a:cubicBezTo>
                    <a:pt x="351220" y="1048219"/>
                    <a:pt x="294945" y="959392"/>
                    <a:pt x="242349" y="866860"/>
                  </a:cubicBezTo>
                  <a:cubicBezTo>
                    <a:pt x="216112" y="820536"/>
                    <a:pt x="190734" y="773402"/>
                    <a:pt x="167562" y="724994"/>
                  </a:cubicBezTo>
                  <a:cubicBezTo>
                    <a:pt x="144513" y="676469"/>
                    <a:pt x="123057" y="627019"/>
                    <a:pt x="104054" y="576525"/>
                  </a:cubicBezTo>
                  <a:cubicBezTo>
                    <a:pt x="85418" y="525917"/>
                    <a:pt x="68867" y="474613"/>
                    <a:pt x="55381" y="422499"/>
                  </a:cubicBezTo>
                  <a:cubicBezTo>
                    <a:pt x="49006" y="396442"/>
                    <a:pt x="42508" y="370269"/>
                    <a:pt x="37236" y="343980"/>
                  </a:cubicBezTo>
                  <a:lnTo>
                    <a:pt x="29267" y="304604"/>
                  </a:lnTo>
                  <a:lnTo>
                    <a:pt x="22646" y="265113"/>
                  </a:lnTo>
                  <a:cubicBezTo>
                    <a:pt x="14003" y="212420"/>
                    <a:pt x="7872" y="159582"/>
                    <a:pt x="3903" y="106787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D2208F20-F93C-4530-8370-FC7818BABB3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921214" y="-1"/>
              <a:ext cx="5270786" cy="2927775"/>
            </a:xfrm>
            <a:custGeom>
              <a:avLst/>
              <a:gdLst>
                <a:gd name="connsiteX0" fmla="*/ 0 w 5270786"/>
                <a:gd name="connsiteY0" fmla="*/ 0 h 2927775"/>
                <a:gd name="connsiteX1" fmla="*/ 613805 w 5270786"/>
                <a:gd name="connsiteY1" fmla="*/ 0 h 2927775"/>
                <a:gd name="connsiteX2" fmla="*/ 618487 w 5270786"/>
                <a:gd name="connsiteY2" fmla="*/ 85404 h 2927775"/>
                <a:gd name="connsiteX3" fmla="*/ 1054084 w 5270786"/>
                <a:gd name="connsiteY3" fmla="*/ 895200 h 2927775"/>
                <a:gd name="connsiteX4" fmla="*/ 1276976 w 5270786"/>
                <a:gd name="connsiteY4" fmla="*/ 1191325 h 2927775"/>
                <a:gd name="connsiteX5" fmla="*/ 3368450 w 5270786"/>
                <a:gd name="connsiteY5" fmla="*/ 2348843 h 2927775"/>
                <a:gd name="connsiteX6" fmla="*/ 4956151 w 5270786"/>
                <a:gd name="connsiteY6" fmla="*/ 1636730 h 2927775"/>
                <a:gd name="connsiteX7" fmla="*/ 5149372 w 5270786"/>
                <a:gd name="connsiteY7" fmla="*/ 1495325 h 2927775"/>
                <a:gd name="connsiteX8" fmla="*/ 5270786 w 5270786"/>
                <a:gd name="connsiteY8" fmla="*/ 1406110 h 2927775"/>
                <a:gd name="connsiteX9" fmla="*/ 5270786 w 5270786"/>
                <a:gd name="connsiteY9" fmla="*/ 2138641 h 2927775"/>
                <a:gd name="connsiteX10" fmla="*/ 5112925 w 5270786"/>
                <a:gd name="connsiteY10" fmla="*/ 2253730 h 2927775"/>
                <a:gd name="connsiteX11" fmla="*/ 3368327 w 5270786"/>
                <a:gd name="connsiteY11" fmla="*/ 2927775 h 2927775"/>
                <a:gd name="connsiteX12" fmla="*/ 769646 w 5270786"/>
                <a:gd name="connsiteY12" fmla="*/ 1516288 h 2927775"/>
                <a:gd name="connsiteX13" fmla="*/ 3149 w 5270786"/>
                <a:gd name="connsiteY13" fmla="*/ 85252 h 2927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5270786" h="2927775">
                  <a:moveTo>
                    <a:pt x="0" y="0"/>
                  </a:moveTo>
                  <a:lnTo>
                    <a:pt x="613805" y="0"/>
                  </a:lnTo>
                  <a:lnTo>
                    <a:pt x="618487" y="85404"/>
                  </a:lnTo>
                  <a:cubicBezTo>
                    <a:pt x="650052" y="360109"/>
                    <a:pt x="792650" y="556543"/>
                    <a:pt x="1054084" y="895200"/>
                  </a:cubicBezTo>
                  <a:cubicBezTo>
                    <a:pt x="1126174" y="988542"/>
                    <a:pt x="1200716" y="1085128"/>
                    <a:pt x="1276976" y="1191325"/>
                  </a:cubicBezTo>
                  <a:cubicBezTo>
                    <a:pt x="1859704" y="2002688"/>
                    <a:pt x="2485223" y="2348843"/>
                    <a:pt x="3368450" y="2348843"/>
                  </a:cubicBezTo>
                  <a:cubicBezTo>
                    <a:pt x="3948114" y="2348843"/>
                    <a:pt x="4373422" y="2066846"/>
                    <a:pt x="4956151" y="1636730"/>
                  </a:cubicBezTo>
                  <a:cubicBezTo>
                    <a:pt x="5021253" y="1588668"/>
                    <a:pt x="5086356" y="1541186"/>
                    <a:pt x="5149372" y="1495325"/>
                  </a:cubicBezTo>
                  <a:lnTo>
                    <a:pt x="5270786" y="1406110"/>
                  </a:lnTo>
                  <a:lnTo>
                    <a:pt x="5270786" y="2138641"/>
                  </a:lnTo>
                  <a:lnTo>
                    <a:pt x="5112925" y="2253730"/>
                  </a:lnTo>
                  <a:cubicBezTo>
                    <a:pt x="4598179" y="2621786"/>
                    <a:pt x="4074961" y="2927775"/>
                    <a:pt x="3368327" y="2927775"/>
                  </a:cubicBezTo>
                  <a:cubicBezTo>
                    <a:pt x="2170746" y="2927775"/>
                    <a:pt x="1393203" y="2384512"/>
                    <a:pt x="769646" y="1516288"/>
                  </a:cubicBezTo>
                  <a:cubicBezTo>
                    <a:pt x="418850" y="1027932"/>
                    <a:pt x="48120" y="683401"/>
                    <a:pt x="3149" y="85252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E52F51E0-B50B-43EA-B6AC-C16BD29C3ED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921214" y="-1"/>
              <a:ext cx="5270786" cy="2927775"/>
            </a:xfrm>
            <a:custGeom>
              <a:avLst/>
              <a:gdLst>
                <a:gd name="connsiteX0" fmla="*/ 0 w 5270786"/>
                <a:gd name="connsiteY0" fmla="*/ 0 h 2927775"/>
                <a:gd name="connsiteX1" fmla="*/ 736294 w 5270786"/>
                <a:gd name="connsiteY1" fmla="*/ 0 h 2927775"/>
                <a:gd name="connsiteX2" fmla="*/ 740298 w 5270786"/>
                <a:gd name="connsiteY2" fmla="*/ 72745 h 2927775"/>
                <a:gd name="connsiteX3" fmla="*/ 1153024 w 5270786"/>
                <a:gd name="connsiteY3" fmla="*/ 826989 h 2927775"/>
                <a:gd name="connsiteX4" fmla="*/ 1378368 w 5270786"/>
                <a:gd name="connsiteY4" fmla="*/ 1126356 h 2927775"/>
                <a:gd name="connsiteX5" fmla="*/ 2238056 w 5270786"/>
                <a:gd name="connsiteY5" fmla="*/ 1955322 h 2927775"/>
                <a:gd name="connsiteX6" fmla="*/ 3368327 w 5270786"/>
                <a:gd name="connsiteY6" fmla="*/ 2233033 h 2927775"/>
                <a:gd name="connsiteX7" fmla="*/ 4095360 w 5270786"/>
                <a:gd name="connsiteY7" fmla="*/ 2056192 h 2927775"/>
                <a:gd name="connsiteX8" fmla="*/ 4880506 w 5270786"/>
                <a:gd name="connsiteY8" fmla="*/ 1545587 h 2927775"/>
                <a:gd name="connsiteX9" fmla="*/ 5074340 w 5270786"/>
                <a:gd name="connsiteY9" fmla="*/ 1403721 h 2927775"/>
                <a:gd name="connsiteX10" fmla="*/ 5270786 w 5270786"/>
                <a:gd name="connsiteY10" fmla="*/ 1259367 h 2927775"/>
                <a:gd name="connsiteX11" fmla="*/ 5270786 w 5270786"/>
                <a:gd name="connsiteY11" fmla="*/ 2138641 h 2927775"/>
                <a:gd name="connsiteX12" fmla="*/ 5112925 w 5270786"/>
                <a:gd name="connsiteY12" fmla="*/ 2253730 h 2927775"/>
                <a:gd name="connsiteX13" fmla="*/ 3368327 w 5270786"/>
                <a:gd name="connsiteY13" fmla="*/ 2927775 h 2927775"/>
                <a:gd name="connsiteX14" fmla="*/ 769646 w 5270786"/>
                <a:gd name="connsiteY14" fmla="*/ 1516288 h 2927775"/>
                <a:gd name="connsiteX15" fmla="*/ 3149 w 5270786"/>
                <a:gd name="connsiteY15" fmla="*/ 85252 h 2927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5270786" h="2927775">
                  <a:moveTo>
                    <a:pt x="0" y="0"/>
                  </a:moveTo>
                  <a:lnTo>
                    <a:pt x="736294" y="0"/>
                  </a:lnTo>
                  <a:lnTo>
                    <a:pt x="740298" y="72745"/>
                  </a:lnTo>
                  <a:cubicBezTo>
                    <a:pt x="768839" y="319371"/>
                    <a:pt x="898885" y="497858"/>
                    <a:pt x="1153024" y="826989"/>
                  </a:cubicBezTo>
                  <a:cubicBezTo>
                    <a:pt x="1225727" y="921142"/>
                    <a:pt x="1300882" y="1018537"/>
                    <a:pt x="1378368" y="1126356"/>
                  </a:cubicBezTo>
                  <a:cubicBezTo>
                    <a:pt x="1652384" y="1507833"/>
                    <a:pt x="1933512" y="1779060"/>
                    <a:pt x="2238056" y="1955322"/>
                  </a:cubicBezTo>
                  <a:cubicBezTo>
                    <a:pt x="2560868" y="2142238"/>
                    <a:pt x="2930637" y="2233033"/>
                    <a:pt x="3368327" y="2233033"/>
                  </a:cubicBezTo>
                  <a:cubicBezTo>
                    <a:pt x="3616720" y="2233033"/>
                    <a:pt x="3847703" y="2176866"/>
                    <a:pt x="4095360" y="2056192"/>
                  </a:cubicBezTo>
                  <a:cubicBezTo>
                    <a:pt x="4349636" y="1932276"/>
                    <a:pt x="4601340" y="1751613"/>
                    <a:pt x="4880506" y="1545587"/>
                  </a:cubicBezTo>
                  <a:cubicBezTo>
                    <a:pt x="4945974" y="1497295"/>
                    <a:pt x="5011199" y="1449697"/>
                    <a:pt x="5074340" y="1403721"/>
                  </a:cubicBezTo>
                  <a:lnTo>
                    <a:pt x="5270786" y="1259367"/>
                  </a:lnTo>
                  <a:lnTo>
                    <a:pt x="5270786" y="2138641"/>
                  </a:lnTo>
                  <a:lnTo>
                    <a:pt x="5112925" y="2253730"/>
                  </a:lnTo>
                  <a:cubicBezTo>
                    <a:pt x="4598179" y="2621786"/>
                    <a:pt x="4074961" y="2927775"/>
                    <a:pt x="3368327" y="2927775"/>
                  </a:cubicBezTo>
                  <a:cubicBezTo>
                    <a:pt x="2170746" y="2927775"/>
                    <a:pt x="1393203" y="2384512"/>
                    <a:pt x="769646" y="1516288"/>
                  </a:cubicBezTo>
                  <a:cubicBezTo>
                    <a:pt x="418850" y="1027932"/>
                    <a:pt x="48120" y="683401"/>
                    <a:pt x="3149" y="85252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EEA95577-B263-EF4B-9829-5F52B1BB075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9274" y="1250869"/>
            <a:ext cx="11007436" cy="5634841"/>
          </a:xfrm>
        </p:spPr>
        <p:txBody>
          <a:bodyPr>
            <a:normAutofit/>
          </a:bodyPr>
          <a:lstStyle/>
          <a:p>
            <a:endParaRPr lang="en-US" dirty="0"/>
          </a:p>
          <a:p>
            <a:r>
              <a:rPr lang="en-US" dirty="0"/>
              <a:t>Less confident to speak to statutory services, not sure how to report and what implications are</a:t>
            </a:r>
          </a:p>
          <a:p>
            <a:r>
              <a:rPr lang="en-US" dirty="0"/>
              <a:t>Lack of knowledge about legal / statutory consequences of harassment and abuse (both students and practitioners).</a:t>
            </a:r>
          </a:p>
          <a:p>
            <a:r>
              <a:rPr lang="en-US" dirty="0"/>
              <a:t>Children need a variety of reporting avenues</a:t>
            </a:r>
          </a:p>
          <a:p>
            <a:r>
              <a:rPr lang="en-US" dirty="0"/>
              <a:t>Children would prefer anonymous reporting especially for less serious issues – some schools skeptical of this. </a:t>
            </a:r>
          </a:p>
          <a:p>
            <a:r>
              <a:rPr lang="en-US" dirty="0"/>
              <a:t>Children feel worried about consequences of telling someone what is happening.</a:t>
            </a:r>
          </a:p>
          <a:p>
            <a:pPr lvl="1"/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9699848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4C05A0-211E-A1A7-3D3A-205EE86EBF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happy / confident do you feel about reporting sexual harassment? </a:t>
            </a:r>
          </a:p>
        </p:txBody>
      </p:sp>
      <p:sp>
        <p:nvSpPr>
          <p:cNvPr id="4" name="Left-right Arrow 3">
            <a:extLst>
              <a:ext uri="{FF2B5EF4-FFF2-40B4-BE49-F238E27FC236}">
                <a16:creationId xmlns:a16="http://schemas.microsoft.com/office/drawing/2014/main" id="{45A2A2AF-4688-FEB1-459F-700BF08E6FAF}"/>
              </a:ext>
            </a:extLst>
          </p:cNvPr>
          <p:cNvSpPr/>
          <p:nvPr/>
        </p:nvSpPr>
        <p:spPr>
          <a:xfrm>
            <a:off x="487680" y="4130040"/>
            <a:ext cx="10911840" cy="655320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2CD274F-65BA-387F-8E7B-A76E1F398034}"/>
              </a:ext>
            </a:extLst>
          </p:cNvPr>
          <p:cNvSpPr txBox="1"/>
          <p:nvPr/>
        </p:nvSpPr>
        <p:spPr>
          <a:xfrm>
            <a:off x="9974580" y="5052060"/>
            <a:ext cx="685800" cy="655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6E440E17-162D-9606-4E1C-1FB69AF7AF47}"/>
              </a:ext>
            </a:extLst>
          </p:cNvPr>
          <p:cNvSpPr/>
          <p:nvPr/>
        </p:nvSpPr>
        <p:spPr>
          <a:xfrm>
            <a:off x="9525000" y="3581400"/>
            <a:ext cx="381000" cy="381000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645B400F-FFA9-54F2-DCF3-7DDF631BFB7D}"/>
              </a:ext>
            </a:extLst>
          </p:cNvPr>
          <p:cNvSpPr/>
          <p:nvPr/>
        </p:nvSpPr>
        <p:spPr>
          <a:xfrm>
            <a:off x="7010400" y="3642360"/>
            <a:ext cx="381000" cy="381000"/>
          </a:xfrm>
          <a:prstGeom prst="ellips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CE3AE7A6-BD6B-E5A7-831D-19F893B58D84}"/>
              </a:ext>
            </a:extLst>
          </p:cNvPr>
          <p:cNvSpPr/>
          <p:nvPr/>
        </p:nvSpPr>
        <p:spPr>
          <a:xfrm>
            <a:off x="9936480" y="2804160"/>
            <a:ext cx="381000" cy="381000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26D7CC8D-B467-82E2-2321-09439F89BA2B}"/>
              </a:ext>
            </a:extLst>
          </p:cNvPr>
          <p:cNvSpPr/>
          <p:nvPr/>
        </p:nvSpPr>
        <p:spPr>
          <a:xfrm>
            <a:off x="10096500" y="3596640"/>
            <a:ext cx="381000" cy="381000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723A3D35-E752-2663-6CE8-329675999F52}"/>
              </a:ext>
            </a:extLst>
          </p:cNvPr>
          <p:cNvSpPr/>
          <p:nvPr/>
        </p:nvSpPr>
        <p:spPr>
          <a:xfrm>
            <a:off x="8763000" y="3710940"/>
            <a:ext cx="381000" cy="381000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E1538588-3088-9E94-4A02-124703D54DCF}"/>
              </a:ext>
            </a:extLst>
          </p:cNvPr>
          <p:cNvSpPr/>
          <p:nvPr/>
        </p:nvSpPr>
        <p:spPr>
          <a:xfrm>
            <a:off x="10675620" y="3688080"/>
            <a:ext cx="381000" cy="381000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27CA7D2F-E7EB-D332-7CED-E9DE45323625}"/>
              </a:ext>
            </a:extLst>
          </p:cNvPr>
          <p:cNvSpPr/>
          <p:nvPr/>
        </p:nvSpPr>
        <p:spPr>
          <a:xfrm>
            <a:off x="10408920" y="3185160"/>
            <a:ext cx="381000" cy="381000"/>
          </a:xfrm>
          <a:prstGeom prst="ellipse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1169AD43-FAE7-3DEB-43F3-0F81C7E57E63}"/>
              </a:ext>
            </a:extLst>
          </p:cNvPr>
          <p:cNvSpPr/>
          <p:nvPr/>
        </p:nvSpPr>
        <p:spPr>
          <a:xfrm>
            <a:off x="10972800" y="3093720"/>
            <a:ext cx="381000" cy="381000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48292FD2-A96E-BE99-ABBB-C4F717EBA7BE}"/>
              </a:ext>
            </a:extLst>
          </p:cNvPr>
          <p:cNvSpPr/>
          <p:nvPr/>
        </p:nvSpPr>
        <p:spPr>
          <a:xfrm>
            <a:off x="10629900" y="2621280"/>
            <a:ext cx="381000" cy="381000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1D148B2A-15E5-49CE-FA66-EE058E915A51}"/>
              </a:ext>
            </a:extLst>
          </p:cNvPr>
          <p:cNvSpPr/>
          <p:nvPr/>
        </p:nvSpPr>
        <p:spPr>
          <a:xfrm>
            <a:off x="7543800" y="3383280"/>
            <a:ext cx="381000" cy="381000"/>
          </a:xfrm>
          <a:prstGeom prst="ellips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701006BA-9A56-E353-2BBA-007E57639CA6}"/>
              </a:ext>
            </a:extLst>
          </p:cNvPr>
          <p:cNvSpPr/>
          <p:nvPr/>
        </p:nvSpPr>
        <p:spPr>
          <a:xfrm>
            <a:off x="8343900" y="3352800"/>
            <a:ext cx="381000" cy="381000"/>
          </a:xfrm>
          <a:prstGeom prst="ellips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AEBAD016-B2EC-76DC-8263-FEAD73A025D3}"/>
              </a:ext>
            </a:extLst>
          </p:cNvPr>
          <p:cNvSpPr/>
          <p:nvPr/>
        </p:nvSpPr>
        <p:spPr>
          <a:xfrm>
            <a:off x="9128760" y="2933700"/>
            <a:ext cx="381000" cy="381000"/>
          </a:xfrm>
          <a:prstGeom prst="ellips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7030A0"/>
              </a:solidFill>
              <a:highlight>
                <a:srgbClr val="800080"/>
              </a:highlight>
            </a:endParaRPr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F7514CBF-7804-6EC3-A88C-41D60DE1B4DA}"/>
              </a:ext>
            </a:extLst>
          </p:cNvPr>
          <p:cNvSpPr/>
          <p:nvPr/>
        </p:nvSpPr>
        <p:spPr>
          <a:xfrm>
            <a:off x="6214110" y="3764280"/>
            <a:ext cx="381000" cy="381000"/>
          </a:xfrm>
          <a:prstGeom prst="ellips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0060C7B6-7AFF-E921-7A99-889C9EEAE675}"/>
              </a:ext>
            </a:extLst>
          </p:cNvPr>
          <p:cNvSpPr/>
          <p:nvPr/>
        </p:nvSpPr>
        <p:spPr>
          <a:xfrm>
            <a:off x="8328660" y="2727960"/>
            <a:ext cx="381000" cy="381000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F3381432-1C6E-49DA-5615-C36808B6C7D8}"/>
              </a:ext>
            </a:extLst>
          </p:cNvPr>
          <p:cNvSpPr txBox="1"/>
          <p:nvPr/>
        </p:nvSpPr>
        <p:spPr>
          <a:xfrm>
            <a:off x="11399520" y="4107180"/>
            <a:ext cx="65274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/>
              <a:t>10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D568DD1C-805E-A1D2-9C4A-C6B088C974C2}"/>
              </a:ext>
            </a:extLst>
          </p:cNvPr>
          <p:cNvSpPr txBox="1"/>
          <p:nvPr/>
        </p:nvSpPr>
        <p:spPr>
          <a:xfrm>
            <a:off x="68976" y="4130040"/>
            <a:ext cx="41870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/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377785616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FA3C7DEA-BCC2-4295-8850-14799329618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C289949D-B9F6-468A-86FE-2694DC5AE77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5" y="0"/>
            <a:ext cx="12191695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80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5170088-E3A3-8448-8A29-5B9DAAAD7C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586" y="401216"/>
            <a:ext cx="9833548" cy="527039"/>
          </a:xfrm>
        </p:spPr>
        <p:txBody>
          <a:bodyPr anchor="b">
            <a:normAutofit fontScale="90000"/>
          </a:bodyPr>
          <a:lstStyle/>
          <a:p>
            <a:r>
              <a:rPr lang="en-US" sz="3600" dirty="0">
                <a:solidFill>
                  <a:schemeClr val="tx2"/>
                </a:solidFill>
              </a:rPr>
              <a:t>Findings - Responding</a:t>
            </a: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E4DF0958-0C87-4C28-9554-2FADC788C2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7867135" y="0"/>
            <a:ext cx="4324865" cy="2641149"/>
            <a:chOff x="6867015" y="-1"/>
            <a:chExt cx="5324985" cy="3251912"/>
          </a:xfrm>
          <a:solidFill>
            <a:schemeClr val="accent5">
              <a:alpha val="10000"/>
            </a:schemeClr>
          </a:solidFill>
        </p:grpSpPr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DEC53B48-7B73-49D1-A6FD-9DBF5141EA7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867015" y="-1"/>
              <a:ext cx="5324985" cy="3251912"/>
            </a:xfrm>
            <a:custGeom>
              <a:avLst/>
              <a:gdLst>
                <a:gd name="connsiteX0" fmla="*/ 0 w 5324985"/>
                <a:gd name="connsiteY0" fmla="*/ 0 h 3251912"/>
                <a:gd name="connsiteX1" fmla="*/ 36826 w 5324985"/>
                <a:gd name="connsiteY1" fmla="*/ 0 h 3251912"/>
                <a:gd name="connsiteX2" fmla="*/ 45003 w 5324985"/>
                <a:gd name="connsiteY2" fmla="*/ 152909 h 3251912"/>
                <a:gd name="connsiteX3" fmla="*/ 68956 w 5324985"/>
                <a:gd name="connsiteY3" fmla="*/ 308600 h 3251912"/>
                <a:gd name="connsiteX4" fmla="*/ 167774 w 5324985"/>
                <a:gd name="connsiteY4" fmla="*/ 607968 h 3251912"/>
                <a:gd name="connsiteX5" fmla="*/ 201857 w 5324985"/>
                <a:gd name="connsiteY5" fmla="*/ 679539 h 3251912"/>
                <a:gd name="connsiteX6" fmla="*/ 239741 w 5324985"/>
                <a:gd name="connsiteY6" fmla="*/ 749488 h 3251912"/>
                <a:gd name="connsiteX7" fmla="*/ 323724 w 5324985"/>
                <a:gd name="connsiteY7" fmla="*/ 885101 h 3251912"/>
                <a:gd name="connsiteX8" fmla="*/ 416412 w 5324985"/>
                <a:gd name="connsiteY8" fmla="*/ 1016081 h 3251912"/>
                <a:gd name="connsiteX9" fmla="*/ 515719 w 5324985"/>
                <a:gd name="connsiteY9" fmla="*/ 1143356 h 3251912"/>
                <a:gd name="connsiteX10" fmla="*/ 722427 w 5324985"/>
                <a:gd name="connsiteY10" fmla="*/ 1395127 h 3251912"/>
                <a:gd name="connsiteX11" fmla="*/ 825780 w 5324985"/>
                <a:gd name="connsiteY11" fmla="*/ 1522749 h 3251912"/>
                <a:gd name="connsiteX12" fmla="*/ 926314 w 5324985"/>
                <a:gd name="connsiteY12" fmla="*/ 1651992 h 3251912"/>
                <a:gd name="connsiteX13" fmla="*/ 1026848 w 5324985"/>
                <a:gd name="connsiteY13" fmla="*/ 1776836 h 3251912"/>
                <a:gd name="connsiteX14" fmla="*/ 1131918 w 5324985"/>
                <a:gd name="connsiteY14" fmla="*/ 1897393 h 3251912"/>
                <a:gd name="connsiteX15" fmla="*/ 1354688 w 5324985"/>
                <a:gd name="connsiteY15" fmla="*/ 2124728 h 3251912"/>
                <a:gd name="connsiteX16" fmla="*/ 1855027 w 5324985"/>
                <a:gd name="connsiteY16" fmla="*/ 2504236 h 3251912"/>
                <a:gd name="connsiteX17" fmla="*/ 2131618 w 5324985"/>
                <a:gd name="connsiteY17" fmla="*/ 2646913 h 3251912"/>
                <a:gd name="connsiteX18" fmla="*/ 2423534 w 5324985"/>
                <a:gd name="connsiteY18" fmla="*/ 2754732 h 3251912"/>
                <a:gd name="connsiteX19" fmla="*/ 2727588 w 5324985"/>
                <a:gd name="connsiteY19" fmla="*/ 2829197 h 3251912"/>
                <a:gd name="connsiteX20" fmla="*/ 3041083 w 5324985"/>
                <a:gd name="connsiteY20" fmla="*/ 2870890 h 3251912"/>
                <a:gd name="connsiteX21" fmla="*/ 3360340 w 5324985"/>
                <a:gd name="connsiteY21" fmla="*/ 2883976 h 3251912"/>
                <a:gd name="connsiteX22" fmla="*/ 3439663 w 5324985"/>
                <a:gd name="connsiteY22" fmla="*/ 2883396 h 3251912"/>
                <a:gd name="connsiteX23" fmla="*/ 3478529 w 5324985"/>
                <a:gd name="connsiteY23" fmla="*/ 2882471 h 3251912"/>
                <a:gd name="connsiteX24" fmla="*/ 3517271 w 5324985"/>
                <a:gd name="connsiteY24" fmla="*/ 2880616 h 3251912"/>
                <a:gd name="connsiteX25" fmla="*/ 3671260 w 5324985"/>
                <a:gd name="connsiteY25" fmla="*/ 2867878 h 3251912"/>
                <a:gd name="connsiteX26" fmla="*/ 4265268 w 5324985"/>
                <a:gd name="connsiteY26" fmla="*/ 2716283 h 3251912"/>
                <a:gd name="connsiteX27" fmla="*/ 4546395 w 5324985"/>
                <a:gd name="connsiteY27" fmla="*/ 2584724 h 3251912"/>
                <a:gd name="connsiteX28" fmla="*/ 4817837 w 5324985"/>
                <a:gd name="connsiteY28" fmla="*/ 2424674 h 3251912"/>
                <a:gd name="connsiteX29" fmla="*/ 5081677 w 5324985"/>
                <a:gd name="connsiteY29" fmla="*/ 2243548 h 3251912"/>
                <a:gd name="connsiteX30" fmla="*/ 5211881 w 5324985"/>
                <a:gd name="connsiteY30" fmla="*/ 2147658 h 3251912"/>
                <a:gd name="connsiteX31" fmla="*/ 5324985 w 5324985"/>
                <a:gd name="connsiteY31" fmla="*/ 2062128 h 3251912"/>
                <a:gd name="connsiteX32" fmla="*/ 5324985 w 5324985"/>
                <a:gd name="connsiteY32" fmla="*/ 2514993 h 3251912"/>
                <a:gd name="connsiteX33" fmla="*/ 5314867 w 5324985"/>
                <a:gd name="connsiteY33" fmla="*/ 2522881 h 3251912"/>
                <a:gd name="connsiteX34" fmla="*/ 5038276 w 5324985"/>
                <a:gd name="connsiteY34" fmla="*/ 2722421 h 3251912"/>
                <a:gd name="connsiteX35" fmla="*/ 4741701 w 5324985"/>
                <a:gd name="connsiteY35" fmla="*/ 2904937 h 3251912"/>
                <a:gd name="connsiteX36" fmla="*/ 4420728 w 5324985"/>
                <a:gd name="connsiteY36" fmla="*/ 3058848 h 3251912"/>
                <a:gd name="connsiteX37" fmla="*/ 3717481 w 5324985"/>
                <a:gd name="connsiteY37" fmla="*/ 3237079 h 3251912"/>
                <a:gd name="connsiteX38" fmla="*/ 3535661 w 5324985"/>
                <a:gd name="connsiteY38" fmla="*/ 3249934 h 3251912"/>
                <a:gd name="connsiteX39" fmla="*/ 3490175 w 5324985"/>
                <a:gd name="connsiteY39" fmla="*/ 3251555 h 3251912"/>
                <a:gd name="connsiteX40" fmla="*/ 3444813 w 5324985"/>
                <a:gd name="connsiteY40" fmla="*/ 3251787 h 3251912"/>
                <a:gd name="connsiteX41" fmla="*/ 3355681 w 5324985"/>
                <a:gd name="connsiteY41" fmla="*/ 3250745 h 3251912"/>
                <a:gd name="connsiteX42" fmla="*/ 3179011 w 5324985"/>
                <a:gd name="connsiteY42" fmla="*/ 3243795 h 3251912"/>
                <a:gd name="connsiteX43" fmla="*/ 3002217 w 5324985"/>
                <a:gd name="connsiteY43" fmla="*/ 3227814 h 3251912"/>
                <a:gd name="connsiteX44" fmla="*/ 2650103 w 5324985"/>
                <a:gd name="connsiteY44" fmla="*/ 3170836 h 3251912"/>
                <a:gd name="connsiteX45" fmla="*/ 2305836 w 5324985"/>
                <a:gd name="connsiteY45" fmla="*/ 3072514 h 3251912"/>
                <a:gd name="connsiteX46" fmla="*/ 1978611 w 5324985"/>
                <a:gd name="connsiteY46" fmla="*/ 2929952 h 3251912"/>
                <a:gd name="connsiteX47" fmla="*/ 1678235 w 5324985"/>
                <a:gd name="connsiteY47" fmla="*/ 2744424 h 3251912"/>
                <a:gd name="connsiteX48" fmla="*/ 1175688 w 5324985"/>
                <a:gd name="connsiteY48" fmla="*/ 2277018 h 3251912"/>
                <a:gd name="connsiteX49" fmla="*/ 971310 w 5324985"/>
                <a:gd name="connsiteY49" fmla="*/ 2012044 h 3251912"/>
                <a:gd name="connsiteX50" fmla="*/ 790717 w 5324985"/>
                <a:gd name="connsiteY50" fmla="*/ 1735723 h 3251912"/>
                <a:gd name="connsiteX51" fmla="*/ 706488 w 5324985"/>
                <a:gd name="connsiteY51" fmla="*/ 1598604 h 3251912"/>
                <a:gd name="connsiteX52" fmla="*/ 618951 w 5324985"/>
                <a:gd name="connsiteY52" fmla="*/ 1463802 h 3251912"/>
                <a:gd name="connsiteX53" fmla="*/ 436273 w 5324985"/>
                <a:gd name="connsiteY53" fmla="*/ 1195355 h 3251912"/>
                <a:gd name="connsiteX54" fmla="*/ 346896 w 5324985"/>
                <a:gd name="connsiteY54" fmla="*/ 1058816 h 3251912"/>
                <a:gd name="connsiteX55" fmla="*/ 261809 w 5324985"/>
                <a:gd name="connsiteY55" fmla="*/ 919264 h 3251912"/>
                <a:gd name="connsiteX56" fmla="*/ 118487 w 5324985"/>
                <a:gd name="connsiteY56" fmla="*/ 626498 h 3251912"/>
                <a:gd name="connsiteX57" fmla="*/ 28130 w 5324985"/>
                <a:gd name="connsiteY57" fmla="*/ 315781 h 3251912"/>
                <a:gd name="connsiteX58" fmla="*/ 6751 w 5324985"/>
                <a:gd name="connsiteY58" fmla="*/ 156195 h 32519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</a:cxnLst>
              <a:rect l="l" t="t" r="r" b="b"/>
              <a:pathLst>
                <a:path w="5324985" h="3251912">
                  <a:moveTo>
                    <a:pt x="0" y="0"/>
                  </a:moveTo>
                  <a:lnTo>
                    <a:pt x="36826" y="0"/>
                  </a:lnTo>
                  <a:lnTo>
                    <a:pt x="45003" y="152909"/>
                  </a:lnTo>
                  <a:cubicBezTo>
                    <a:pt x="50351" y="205154"/>
                    <a:pt x="58290" y="257123"/>
                    <a:pt x="68956" y="308600"/>
                  </a:cubicBezTo>
                  <a:cubicBezTo>
                    <a:pt x="91393" y="411324"/>
                    <a:pt x="123882" y="511847"/>
                    <a:pt x="167774" y="607968"/>
                  </a:cubicBezTo>
                  <a:cubicBezTo>
                    <a:pt x="178195" y="632173"/>
                    <a:pt x="190333" y="655798"/>
                    <a:pt x="201857" y="679539"/>
                  </a:cubicBezTo>
                  <a:cubicBezTo>
                    <a:pt x="214363" y="702933"/>
                    <a:pt x="226255" y="726557"/>
                    <a:pt x="239741" y="749488"/>
                  </a:cubicBezTo>
                  <a:cubicBezTo>
                    <a:pt x="265488" y="795812"/>
                    <a:pt x="294176" y="840746"/>
                    <a:pt x="323724" y="885101"/>
                  </a:cubicBezTo>
                  <a:cubicBezTo>
                    <a:pt x="353149" y="929572"/>
                    <a:pt x="384657" y="972885"/>
                    <a:pt x="416412" y="1016081"/>
                  </a:cubicBezTo>
                  <a:cubicBezTo>
                    <a:pt x="448655" y="1058931"/>
                    <a:pt x="482127" y="1101202"/>
                    <a:pt x="515719" y="1143356"/>
                  </a:cubicBezTo>
                  <a:cubicBezTo>
                    <a:pt x="583027" y="1227782"/>
                    <a:pt x="653402" y="1310470"/>
                    <a:pt x="722427" y="1395127"/>
                  </a:cubicBezTo>
                  <a:cubicBezTo>
                    <a:pt x="757123" y="1437282"/>
                    <a:pt x="791697" y="1479783"/>
                    <a:pt x="825780" y="1522749"/>
                  </a:cubicBezTo>
                  <a:cubicBezTo>
                    <a:pt x="859742" y="1565367"/>
                    <a:pt x="893457" y="1610649"/>
                    <a:pt x="926314" y="1651992"/>
                  </a:cubicBezTo>
                  <a:cubicBezTo>
                    <a:pt x="958927" y="1694379"/>
                    <a:pt x="993132" y="1735492"/>
                    <a:pt x="1026848" y="1776836"/>
                  </a:cubicBezTo>
                  <a:cubicBezTo>
                    <a:pt x="1061545" y="1817485"/>
                    <a:pt x="1095996" y="1858133"/>
                    <a:pt x="1131918" y="1897393"/>
                  </a:cubicBezTo>
                  <a:cubicBezTo>
                    <a:pt x="1203273" y="1976376"/>
                    <a:pt x="1277447" y="2052463"/>
                    <a:pt x="1354688" y="2124728"/>
                  </a:cubicBezTo>
                  <a:cubicBezTo>
                    <a:pt x="1509411" y="2268911"/>
                    <a:pt x="1676396" y="2397575"/>
                    <a:pt x="1855027" y="2504236"/>
                  </a:cubicBezTo>
                  <a:cubicBezTo>
                    <a:pt x="1944528" y="2557277"/>
                    <a:pt x="2036357" y="2605917"/>
                    <a:pt x="2131618" y="2646913"/>
                  </a:cubicBezTo>
                  <a:cubicBezTo>
                    <a:pt x="2226267" y="2689068"/>
                    <a:pt x="2323981" y="2724622"/>
                    <a:pt x="2423534" y="2754732"/>
                  </a:cubicBezTo>
                  <a:cubicBezTo>
                    <a:pt x="2523087" y="2784958"/>
                    <a:pt x="2624602" y="2809394"/>
                    <a:pt x="2727588" y="2829197"/>
                  </a:cubicBezTo>
                  <a:cubicBezTo>
                    <a:pt x="2830698" y="2848653"/>
                    <a:pt x="2935522" y="2861971"/>
                    <a:pt x="3041083" y="2870890"/>
                  </a:cubicBezTo>
                  <a:cubicBezTo>
                    <a:pt x="3146644" y="2879922"/>
                    <a:pt x="3253307" y="2883860"/>
                    <a:pt x="3360340" y="2883976"/>
                  </a:cubicBezTo>
                  <a:cubicBezTo>
                    <a:pt x="3387067" y="2883976"/>
                    <a:pt x="3414162" y="2884439"/>
                    <a:pt x="3439663" y="2883396"/>
                  </a:cubicBezTo>
                  <a:lnTo>
                    <a:pt x="3478529" y="2882471"/>
                  </a:lnTo>
                  <a:lnTo>
                    <a:pt x="3517271" y="2880616"/>
                  </a:lnTo>
                  <a:cubicBezTo>
                    <a:pt x="3568887" y="2878417"/>
                    <a:pt x="3620257" y="2873552"/>
                    <a:pt x="3671260" y="2867878"/>
                  </a:cubicBezTo>
                  <a:cubicBezTo>
                    <a:pt x="3875515" y="2844253"/>
                    <a:pt x="4074253" y="2792486"/>
                    <a:pt x="4265268" y="2716283"/>
                  </a:cubicBezTo>
                  <a:cubicBezTo>
                    <a:pt x="4361020" y="2678529"/>
                    <a:pt x="4454444" y="2633710"/>
                    <a:pt x="4546395" y="2584724"/>
                  </a:cubicBezTo>
                  <a:cubicBezTo>
                    <a:pt x="4638470" y="2535967"/>
                    <a:pt x="4728827" y="2481885"/>
                    <a:pt x="4817837" y="2424674"/>
                  </a:cubicBezTo>
                  <a:cubicBezTo>
                    <a:pt x="4906846" y="2367348"/>
                    <a:pt x="4994385" y="2306317"/>
                    <a:pt x="5081677" y="2243548"/>
                  </a:cubicBezTo>
                  <a:cubicBezTo>
                    <a:pt x="5125201" y="2212164"/>
                    <a:pt x="5168603" y="2179969"/>
                    <a:pt x="5211881" y="2147658"/>
                  </a:cubicBezTo>
                  <a:lnTo>
                    <a:pt x="5324985" y="2062128"/>
                  </a:lnTo>
                  <a:lnTo>
                    <a:pt x="5324985" y="2514993"/>
                  </a:lnTo>
                  <a:lnTo>
                    <a:pt x="5314867" y="2522881"/>
                  </a:lnTo>
                  <a:cubicBezTo>
                    <a:pt x="5225490" y="2591325"/>
                    <a:pt x="5133783" y="2658379"/>
                    <a:pt x="5038276" y="2722421"/>
                  </a:cubicBezTo>
                  <a:cubicBezTo>
                    <a:pt x="4942892" y="2786348"/>
                    <a:pt x="4844810" y="2848422"/>
                    <a:pt x="4741701" y="2904937"/>
                  </a:cubicBezTo>
                  <a:cubicBezTo>
                    <a:pt x="4638592" y="2961337"/>
                    <a:pt x="4531929" y="3013683"/>
                    <a:pt x="4420728" y="3058848"/>
                  </a:cubicBezTo>
                  <a:cubicBezTo>
                    <a:pt x="4199063" y="3150338"/>
                    <a:pt x="3959621" y="3211485"/>
                    <a:pt x="3717481" y="3237079"/>
                  </a:cubicBezTo>
                  <a:cubicBezTo>
                    <a:pt x="3656914" y="3243101"/>
                    <a:pt x="3596227" y="3247966"/>
                    <a:pt x="3535661" y="3249934"/>
                  </a:cubicBezTo>
                  <a:lnTo>
                    <a:pt x="3490175" y="3251555"/>
                  </a:lnTo>
                  <a:lnTo>
                    <a:pt x="3444813" y="3251787"/>
                  </a:lnTo>
                  <a:cubicBezTo>
                    <a:pt x="3414162" y="3252250"/>
                    <a:pt x="3385105" y="3251324"/>
                    <a:pt x="3355681" y="3250745"/>
                  </a:cubicBezTo>
                  <a:cubicBezTo>
                    <a:pt x="3296954" y="3250050"/>
                    <a:pt x="3237860" y="3246692"/>
                    <a:pt x="3179011" y="3243795"/>
                  </a:cubicBezTo>
                  <a:cubicBezTo>
                    <a:pt x="3120039" y="3239164"/>
                    <a:pt x="3061067" y="3234878"/>
                    <a:pt x="3002217" y="3227814"/>
                  </a:cubicBezTo>
                  <a:cubicBezTo>
                    <a:pt x="2884397" y="3214496"/>
                    <a:pt x="2766699" y="3196314"/>
                    <a:pt x="2650103" y="3170836"/>
                  </a:cubicBezTo>
                  <a:cubicBezTo>
                    <a:pt x="2533510" y="3145358"/>
                    <a:pt x="2418263" y="3112583"/>
                    <a:pt x="2305836" y="3072514"/>
                  </a:cubicBezTo>
                  <a:cubicBezTo>
                    <a:pt x="2193410" y="3032328"/>
                    <a:pt x="2083926" y="2984383"/>
                    <a:pt x="1978611" y="2929952"/>
                  </a:cubicBezTo>
                  <a:cubicBezTo>
                    <a:pt x="1873663" y="2874711"/>
                    <a:pt x="1772884" y="2812985"/>
                    <a:pt x="1678235" y="2744424"/>
                  </a:cubicBezTo>
                  <a:cubicBezTo>
                    <a:pt x="1488201" y="2608001"/>
                    <a:pt x="1321708" y="2448068"/>
                    <a:pt x="1175688" y="2277018"/>
                  </a:cubicBezTo>
                  <a:cubicBezTo>
                    <a:pt x="1102985" y="2191086"/>
                    <a:pt x="1035309" y="2102377"/>
                    <a:pt x="971310" y="2012044"/>
                  </a:cubicBezTo>
                  <a:cubicBezTo>
                    <a:pt x="907188" y="1921714"/>
                    <a:pt x="847358" y="1829413"/>
                    <a:pt x="790717" y="1735723"/>
                  </a:cubicBezTo>
                  <a:cubicBezTo>
                    <a:pt x="761782" y="1688357"/>
                    <a:pt x="735300" y="1644002"/>
                    <a:pt x="706488" y="1598604"/>
                  </a:cubicBezTo>
                  <a:cubicBezTo>
                    <a:pt x="677922" y="1553555"/>
                    <a:pt x="648866" y="1508505"/>
                    <a:pt x="618951" y="1463802"/>
                  </a:cubicBezTo>
                  <a:lnTo>
                    <a:pt x="436273" y="1195355"/>
                  </a:lnTo>
                  <a:cubicBezTo>
                    <a:pt x="405990" y="1150189"/>
                    <a:pt x="376075" y="1104792"/>
                    <a:pt x="346896" y="1058816"/>
                  </a:cubicBezTo>
                  <a:cubicBezTo>
                    <a:pt x="317716" y="1012838"/>
                    <a:pt x="288782" y="966747"/>
                    <a:pt x="261809" y="919264"/>
                  </a:cubicBezTo>
                  <a:cubicBezTo>
                    <a:pt x="207742" y="824764"/>
                    <a:pt x="158088" y="727485"/>
                    <a:pt x="118487" y="626498"/>
                  </a:cubicBezTo>
                  <a:cubicBezTo>
                    <a:pt x="78151" y="525859"/>
                    <a:pt x="48237" y="421515"/>
                    <a:pt x="28130" y="315781"/>
                  </a:cubicBezTo>
                  <a:cubicBezTo>
                    <a:pt x="18506" y="262914"/>
                    <a:pt x="11425" y="209642"/>
                    <a:pt x="6751" y="156195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7DEDDC41-2C98-4AF1-A0EA-AEEC34827C2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916467" y="-1"/>
              <a:ext cx="5275533" cy="2980757"/>
            </a:xfrm>
            <a:custGeom>
              <a:avLst/>
              <a:gdLst>
                <a:gd name="connsiteX0" fmla="*/ 0 w 5275533"/>
                <a:gd name="connsiteY0" fmla="*/ 0 h 2980757"/>
                <a:gd name="connsiteX1" fmla="*/ 201166 w 5275533"/>
                <a:gd name="connsiteY1" fmla="*/ 0 h 2980757"/>
                <a:gd name="connsiteX2" fmla="*/ 206734 w 5275533"/>
                <a:gd name="connsiteY2" fmla="*/ 89286 h 2980757"/>
                <a:gd name="connsiteX3" fmla="*/ 232051 w 5275533"/>
                <a:gd name="connsiteY3" fmla="*/ 226897 h 2980757"/>
                <a:gd name="connsiteX4" fmla="*/ 332707 w 5275533"/>
                <a:gd name="connsiteY4" fmla="*/ 487120 h 2980757"/>
                <a:gd name="connsiteX5" fmla="*/ 402959 w 5275533"/>
                <a:gd name="connsiteY5" fmla="*/ 609647 h 2980757"/>
                <a:gd name="connsiteX6" fmla="*/ 483631 w 5275533"/>
                <a:gd name="connsiteY6" fmla="*/ 728236 h 2980757"/>
                <a:gd name="connsiteX7" fmla="*/ 669986 w 5275533"/>
                <a:gd name="connsiteY7" fmla="*/ 957424 h 2980757"/>
                <a:gd name="connsiteX8" fmla="*/ 871667 w 5275533"/>
                <a:gd name="connsiteY8" fmla="*/ 1188348 h 2980757"/>
                <a:gd name="connsiteX9" fmla="*/ 971956 w 5275533"/>
                <a:gd name="connsiteY9" fmla="*/ 1308905 h 2980757"/>
                <a:gd name="connsiteX10" fmla="*/ 1020139 w 5275533"/>
                <a:gd name="connsiteY10" fmla="*/ 1368084 h 2980757"/>
                <a:gd name="connsiteX11" fmla="*/ 1067340 w 5275533"/>
                <a:gd name="connsiteY11" fmla="*/ 1424715 h 2980757"/>
                <a:gd name="connsiteX12" fmla="*/ 1472909 w 5275533"/>
                <a:gd name="connsiteY12" fmla="*/ 1843252 h 2980757"/>
                <a:gd name="connsiteX13" fmla="*/ 1688567 w 5275533"/>
                <a:gd name="connsiteY13" fmla="*/ 2031559 h 2980757"/>
                <a:gd name="connsiteX14" fmla="*/ 1914401 w 5275533"/>
                <a:gd name="connsiteY14" fmla="*/ 2205156 h 2980757"/>
                <a:gd name="connsiteX15" fmla="*/ 2418909 w 5275533"/>
                <a:gd name="connsiteY15" fmla="*/ 2479741 h 2980757"/>
                <a:gd name="connsiteX16" fmla="*/ 2701141 w 5275533"/>
                <a:gd name="connsiteY16" fmla="*/ 2557333 h 2980757"/>
                <a:gd name="connsiteX17" fmla="*/ 2773475 w 5275533"/>
                <a:gd name="connsiteY17" fmla="*/ 2570999 h 2980757"/>
                <a:gd name="connsiteX18" fmla="*/ 2846424 w 5275533"/>
                <a:gd name="connsiteY18" fmla="*/ 2582465 h 2980757"/>
                <a:gd name="connsiteX19" fmla="*/ 2993669 w 5275533"/>
                <a:gd name="connsiteY19" fmla="*/ 2598909 h 2980757"/>
                <a:gd name="connsiteX20" fmla="*/ 3067721 w 5275533"/>
                <a:gd name="connsiteY20" fmla="*/ 2604237 h 2980757"/>
                <a:gd name="connsiteX21" fmla="*/ 3142019 w 5275533"/>
                <a:gd name="connsiteY21" fmla="*/ 2607943 h 2980757"/>
                <a:gd name="connsiteX22" fmla="*/ 3216561 w 5275533"/>
                <a:gd name="connsiteY22" fmla="*/ 2609564 h 2980757"/>
                <a:gd name="connsiteX23" fmla="*/ 3291225 w 5275533"/>
                <a:gd name="connsiteY23" fmla="*/ 2609217 h 2980757"/>
                <a:gd name="connsiteX24" fmla="*/ 3328619 w 5275533"/>
                <a:gd name="connsiteY24" fmla="*/ 2608869 h 2980757"/>
                <a:gd name="connsiteX25" fmla="*/ 3364665 w 5275533"/>
                <a:gd name="connsiteY25" fmla="*/ 2607363 h 2980757"/>
                <a:gd name="connsiteX26" fmla="*/ 3400587 w 5275533"/>
                <a:gd name="connsiteY26" fmla="*/ 2605627 h 2980757"/>
                <a:gd name="connsiteX27" fmla="*/ 3436387 w 5275533"/>
                <a:gd name="connsiteY27" fmla="*/ 2602847 h 2980757"/>
                <a:gd name="connsiteX28" fmla="*/ 3578361 w 5275533"/>
                <a:gd name="connsiteY28" fmla="*/ 2586286 h 2980757"/>
                <a:gd name="connsiteX29" fmla="*/ 4119159 w 5275533"/>
                <a:gd name="connsiteY29" fmla="*/ 2418594 h 2980757"/>
                <a:gd name="connsiteX30" fmla="*/ 4618765 w 5275533"/>
                <a:gd name="connsiteY30" fmla="*/ 2124668 h 2980757"/>
                <a:gd name="connsiteX31" fmla="*/ 4739895 w 5275533"/>
                <a:gd name="connsiteY31" fmla="*/ 2038275 h 2980757"/>
                <a:gd name="connsiteX32" fmla="*/ 4861027 w 5275533"/>
                <a:gd name="connsiteY32" fmla="*/ 1948986 h 2980757"/>
                <a:gd name="connsiteX33" fmla="*/ 5106354 w 5275533"/>
                <a:gd name="connsiteY33" fmla="*/ 1763690 h 2980757"/>
                <a:gd name="connsiteX34" fmla="*/ 5275533 w 5275533"/>
                <a:gd name="connsiteY34" fmla="*/ 1641017 h 2980757"/>
                <a:gd name="connsiteX35" fmla="*/ 5275533 w 5275533"/>
                <a:gd name="connsiteY35" fmla="*/ 2257481 h 2980757"/>
                <a:gd name="connsiteX36" fmla="*/ 5168881 w 5275533"/>
                <a:gd name="connsiteY36" fmla="*/ 2332084 h 2980757"/>
                <a:gd name="connsiteX37" fmla="*/ 5036225 w 5275533"/>
                <a:gd name="connsiteY37" fmla="*/ 2421489 h 2980757"/>
                <a:gd name="connsiteX38" fmla="*/ 4899401 w 5275533"/>
                <a:gd name="connsiteY38" fmla="*/ 2508347 h 2980757"/>
                <a:gd name="connsiteX39" fmla="*/ 4612145 w 5275533"/>
                <a:gd name="connsiteY39" fmla="*/ 2671407 h 2980757"/>
                <a:gd name="connsiteX40" fmla="*/ 4303187 w 5275533"/>
                <a:gd name="connsiteY40" fmla="*/ 2810030 h 2980757"/>
                <a:gd name="connsiteX41" fmla="*/ 3630835 w 5275533"/>
                <a:gd name="connsiteY41" fmla="*/ 2969500 h 2980757"/>
                <a:gd name="connsiteX42" fmla="*/ 3457719 w 5275533"/>
                <a:gd name="connsiteY42" fmla="*/ 2979808 h 2980757"/>
                <a:gd name="connsiteX43" fmla="*/ 3414441 w 5275533"/>
                <a:gd name="connsiteY43" fmla="*/ 2980733 h 2980757"/>
                <a:gd name="connsiteX44" fmla="*/ 3371285 w 5275533"/>
                <a:gd name="connsiteY44" fmla="*/ 2980502 h 2980757"/>
                <a:gd name="connsiteX45" fmla="*/ 3328252 w 5275533"/>
                <a:gd name="connsiteY45" fmla="*/ 2980039 h 2980757"/>
                <a:gd name="connsiteX46" fmla="*/ 3286445 w 5275533"/>
                <a:gd name="connsiteY46" fmla="*/ 2978534 h 2980757"/>
                <a:gd name="connsiteX47" fmla="*/ 2952475 w 5275533"/>
                <a:gd name="connsiteY47" fmla="*/ 2953402 h 2980757"/>
                <a:gd name="connsiteX48" fmla="*/ 2620591 w 5275533"/>
                <a:gd name="connsiteY48" fmla="*/ 2898046 h 2980757"/>
                <a:gd name="connsiteX49" fmla="*/ 2294591 w 5275533"/>
                <a:gd name="connsiteY49" fmla="*/ 2811305 h 2980757"/>
                <a:gd name="connsiteX50" fmla="*/ 1670544 w 5275533"/>
                <a:gd name="connsiteY50" fmla="*/ 2550501 h 2980757"/>
                <a:gd name="connsiteX51" fmla="*/ 1144703 w 5275533"/>
                <a:gd name="connsiteY51" fmla="*/ 2144472 h 2980757"/>
                <a:gd name="connsiteX52" fmla="*/ 931497 w 5275533"/>
                <a:gd name="connsiteY52" fmla="*/ 1900114 h 2980757"/>
                <a:gd name="connsiteX53" fmla="*/ 745265 w 5275533"/>
                <a:gd name="connsiteY53" fmla="*/ 1641395 h 2980757"/>
                <a:gd name="connsiteX54" fmla="*/ 701741 w 5275533"/>
                <a:gd name="connsiteY54" fmla="*/ 1575500 h 2980757"/>
                <a:gd name="connsiteX55" fmla="*/ 660178 w 5275533"/>
                <a:gd name="connsiteY55" fmla="*/ 1511573 h 2980757"/>
                <a:gd name="connsiteX56" fmla="*/ 578158 w 5275533"/>
                <a:gd name="connsiteY56" fmla="*/ 1387656 h 2980757"/>
                <a:gd name="connsiteX57" fmla="*/ 408230 w 5275533"/>
                <a:gd name="connsiteY57" fmla="*/ 1134497 h 2980757"/>
                <a:gd name="connsiteX58" fmla="*/ 242349 w 5275533"/>
                <a:gd name="connsiteY58" fmla="*/ 866860 h 2980757"/>
                <a:gd name="connsiteX59" fmla="*/ 167562 w 5275533"/>
                <a:gd name="connsiteY59" fmla="*/ 724994 h 2980757"/>
                <a:gd name="connsiteX60" fmla="*/ 104054 w 5275533"/>
                <a:gd name="connsiteY60" fmla="*/ 576525 h 2980757"/>
                <a:gd name="connsiteX61" fmla="*/ 55381 w 5275533"/>
                <a:gd name="connsiteY61" fmla="*/ 422499 h 2980757"/>
                <a:gd name="connsiteX62" fmla="*/ 37236 w 5275533"/>
                <a:gd name="connsiteY62" fmla="*/ 343980 h 2980757"/>
                <a:gd name="connsiteX63" fmla="*/ 29267 w 5275533"/>
                <a:gd name="connsiteY63" fmla="*/ 304604 h 2980757"/>
                <a:gd name="connsiteX64" fmla="*/ 22646 w 5275533"/>
                <a:gd name="connsiteY64" fmla="*/ 265113 h 2980757"/>
                <a:gd name="connsiteX65" fmla="*/ 3903 w 5275533"/>
                <a:gd name="connsiteY65" fmla="*/ 106787 h 29807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</a:cxnLst>
              <a:rect l="l" t="t" r="r" b="b"/>
              <a:pathLst>
                <a:path w="5275533" h="2980757">
                  <a:moveTo>
                    <a:pt x="0" y="0"/>
                  </a:moveTo>
                  <a:lnTo>
                    <a:pt x="201166" y="0"/>
                  </a:lnTo>
                  <a:lnTo>
                    <a:pt x="206734" y="89286"/>
                  </a:lnTo>
                  <a:cubicBezTo>
                    <a:pt x="212220" y="135755"/>
                    <a:pt x="220465" y="181731"/>
                    <a:pt x="232051" y="226897"/>
                  </a:cubicBezTo>
                  <a:cubicBezTo>
                    <a:pt x="254855" y="317344"/>
                    <a:pt x="290287" y="403854"/>
                    <a:pt x="332707" y="487120"/>
                  </a:cubicBezTo>
                  <a:cubicBezTo>
                    <a:pt x="354163" y="528696"/>
                    <a:pt x="377948" y="569461"/>
                    <a:pt x="402959" y="609647"/>
                  </a:cubicBezTo>
                  <a:cubicBezTo>
                    <a:pt x="428337" y="649717"/>
                    <a:pt x="455433" y="689209"/>
                    <a:pt x="483631" y="728236"/>
                  </a:cubicBezTo>
                  <a:cubicBezTo>
                    <a:pt x="540764" y="806061"/>
                    <a:pt x="604271" y="881569"/>
                    <a:pt x="669986" y="957424"/>
                  </a:cubicBezTo>
                  <a:cubicBezTo>
                    <a:pt x="735701" y="1033395"/>
                    <a:pt x="804359" y="1109366"/>
                    <a:pt x="871667" y="1188348"/>
                  </a:cubicBezTo>
                  <a:cubicBezTo>
                    <a:pt x="905383" y="1227723"/>
                    <a:pt x="938731" y="1268025"/>
                    <a:pt x="971956" y="1308905"/>
                  </a:cubicBezTo>
                  <a:lnTo>
                    <a:pt x="1020139" y="1368084"/>
                  </a:lnTo>
                  <a:cubicBezTo>
                    <a:pt x="1035954" y="1386962"/>
                    <a:pt x="1051035" y="1406302"/>
                    <a:pt x="1067340" y="1424715"/>
                  </a:cubicBezTo>
                  <a:cubicBezTo>
                    <a:pt x="1194602" y="1574573"/>
                    <a:pt x="1332652" y="1712503"/>
                    <a:pt x="1472909" y="1843252"/>
                  </a:cubicBezTo>
                  <a:cubicBezTo>
                    <a:pt x="1543406" y="1908337"/>
                    <a:pt x="1615128" y="1971221"/>
                    <a:pt x="1688567" y="2031559"/>
                  </a:cubicBezTo>
                  <a:cubicBezTo>
                    <a:pt x="1762006" y="2091895"/>
                    <a:pt x="1836793" y="2150263"/>
                    <a:pt x="1914401" y="2205156"/>
                  </a:cubicBezTo>
                  <a:cubicBezTo>
                    <a:pt x="2069003" y="2315176"/>
                    <a:pt x="2235742" y="2413498"/>
                    <a:pt x="2418909" y="2479741"/>
                  </a:cubicBezTo>
                  <a:cubicBezTo>
                    <a:pt x="2510249" y="2512863"/>
                    <a:pt x="2604898" y="2538225"/>
                    <a:pt x="2701141" y="2557333"/>
                  </a:cubicBezTo>
                  <a:cubicBezTo>
                    <a:pt x="2725293" y="2561850"/>
                    <a:pt x="2749201" y="2567062"/>
                    <a:pt x="2773475" y="2570999"/>
                  </a:cubicBezTo>
                  <a:lnTo>
                    <a:pt x="2846424" y="2582465"/>
                  </a:lnTo>
                  <a:cubicBezTo>
                    <a:pt x="2895343" y="2588602"/>
                    <a:pt x="2944261" y="2595088"/>
                    <a:pt x="2993669" y="2598909"/>
                  </a:cubicBezTo>
                  <a:cubicBezTo>
                    <a:pt x="3018313" y="2601110"/>
                    <a:pt x="3042956" y="2603195"/>
                    <a:pt x="3067721" y="2604237"/>
                  </a:cubicBezTo>
                  <a:cubicBezTo>
                    <a:pt x="3092487" y="2605394"/>
                    <a:pt x="3117130" y="2607247"/>
                    <a:pt x="3142019" y="2607943"/>
                  </a:cubicBezTo>
                  <a:lnTo>
                    <a:pt x="3216561" y="2609564"/>
                  </a:lnTo>
                  <a:cubicBezTo>
                    <a:pt x="3241326" y="2610142"/>
                    <a:pt x="3266337" y="2609333"/>
                    <a:pt x="3291225" y="2609217"/>
                  </a:cubicBezTo>
                  <a:lnTo>
                    <a:pt x="3328619" y="2608869"/>
                  </a:lnTo>
                  <a:cubicBezTo>
                    <a:pt x="3340757" y="2608522"/>
                    <a:pt x="3352649" y="2607827"/>
                    <a:pt x="3364665" y="2607363"/>
                  </a:cubicBezTo>
                  <a:cubicBezTo>
                    <a:pt x="3376679" y="2606784"/>
                    <a:pt x="3388695" y="2606438"/>
                    <a:pt x="3400587" y="2605627"/>
                  </a:cubicBezTo>
                  <a:lnTo>
                    <a:pt x="3436387" y="2602847"/>
                  </a:lnTo>
                  <a:cubicBezTo>
                    <a:pt x="3484079" y="2599257"/>
                    <a:pt x="3531404" y="2593235"/>
                    <a:pt x="3578361" y="2586286"/>
                  </a:cubicBezTo>
                  <a:cubicBezTo>
                    <a:pt x="3766310" y="2556871"/>
                    <a:pt x="3947025" y="2499314"/>
                    <a:pt x="4119159" y="2418594"/>
                  </a:cubicBezTo>
                  <a:cubicBezTo>
                    <a:pt x="4291907" y="2338801"/>
                    <a:pt x="4456317" y="2236657"/>
                    <a:pt x="4618765" y="2124668"/>
                  </a:cubicBezTo>
                  <a:cubicBezTo>
                    <a:pt x="4659346" y="2096759"/>
                    <a:pt x="4699682" y="2067575"/>
                    <a:pt x="4739895" y="2038275"/>
                  </a:cubicBezTo>
                  <a:cubicBezTo>
                    <a:pt x="4780355" y="2008976"/>
                    <a:pt x="4820691" y="1979212"/>
                    <a:pt x="4861027" y="1948986"/>
                  </a:cubicBezTo>
                  <a:lnTo>
                    <a:pt x="5106354" y="1763690"/>
                  </a:lnTo>
                  <a:lnTo>
                    <a:pt x="5275533" y="1641017"/>
                  </a:lnTo>
                  <a:lnTo>
                    <a:pt x="5275533" y="2257481"/>
                  </a:lnTo>
                  <a:lnTo>
                    <a:pt x="5168881" y="2332084"/>
                  </a:lnTo>
                  <a:cubicBezTo>
                    <a:pt x="5125235" y="2362079"/>
                    <a:pt x="5081099" y="2391958"/>
                    <a:pt x="5036225" y="2421489"/>
                  </a:cubicBezTo>
                  <a:cubicBezTo>
                    <a:pt x="4991231" y="2450790"/>
                    <a:pt x="4945867" y="2479857"/>
                    <a:pt x="4899401" y="2508347"/>
                  </a:cubicBezTo>
                  <a:cubicBezTo>
                    <a:pt x="4806959" y="2565440"/>
                    <a:pt x="4711574" y="2620798"/>
                    <a:pt x="4612145" y="2671407"/>
                  </a:cubicBezTo>
                  <a:cubicBezTo>
                    <a:pt x="4512836" y="2722247"/>
                    <a:pt x="4410095" y="2769496"/>
                    <a:pt x="4303187" y="2810030"/>
                  </a:cubicBezTo>
                  <a:cubicBezTo>
                    <a:pt x="4090349" y="2892256"/>
                    <a:pt x="3861694" y="2947728"/>
                    <a:pt x="3630835" y="2969500"/>
                  </a:cubicBezTo>
                  <a:cubicBezTo>
                    <a:pt x="3573089" y="2974712"/>
                    <a:pt x="3515343" y="2978649"/>
                    <a:pt x="3457719" y="2979808"/>
                  </a:cubicBezTo>
                  <a:lnTo>
                    <a:pt x="3414441" y="2980733"/>
                  </a:lnTo>
                  <a:cubicBezTo>
                    <a:pt x="3400097" y="2980850"/>
                    <a:pt x="3385630" y="2980502"/>
                    <a:pt x="3371285" y="2980502"/>
                  </a:cubicBezTo>
                  <a:lnTo>
                    <a:pt x="3328252" y="2980039"/>
                  </a:lnTo>
                  <a:lnTo>
                    <a:pt x="3286445" y="2978534"/>
                  </a:lnTo>
                  <a:cubicBezTo>
                    <a:pt x="3175121" y="2975174"/>
                    <a:pt x="3063553" y="2966837"/>
                    <a:pt x="2952475" y="2953402"/>
                  </a:cubicBezTo>
                  <a:cubicBezTo>
                    <a:pt x="2841275" y="2940664"/>
                    <a:pt x="2730319" y="2922365"/>
                    <a:pt x="2620591" y="2898046"/>
                  </a:cubicBezTo>
                  <a:cubicBezTo>
                    <a:pt x="2510984" y="2873494"/>
                    <a:pt x="2402235" y="2844426"/>
                    <a:pt x="2294591" y="2811305"/>
                  </a:cubicBezTo>
                  <a:cubicBezTo>
                    <a:pt x="2079669" y="2744483"/>
                    <a:pt x="1867198" y="2661331"/>
                    <a:pt x="1670544" y="2550501"/>
                  </a:cubicBezTo>
                  <a:cubicBezTo>
                    <a:pt x="1473767" y="2439903"/>
                    <a:pt x="1298079" y="2299657"/>
                    <a:pt x="1144703" y="2144472"/>
                  </a:cubicBezTo>
                  <a:cubicBezTo>
                    <a:pt x="1067586" y="2066996"/>
                    <a:pt x="997458" y="1984539"/>
                    <a:pt x="931497" y="1900114"/>
                  </a:cubicBezTo>
                  <a:cubicBezTo>
                    <a:pt x="865906" y="1815342"/>
                    <a:pt x="803500" y="1729295"/>
                    <a:pt x="745265" y="1641395"/>
                  </a:cubicBezTo>
                  <a:cubicBezTo>
                    <a:pt x="730307" y="1619623"/>
                    <a:pt x="716207" y="1597503"/>
                    <a:pt x="701741" y="1575500"/>
                  </a:cubicBezTo>
                  <a:lnTo>
                    <a:pt x="660178" y="1511573"/>
                  </a:lnTo>
                  <a:cubicBezTo>
                    <a:pt x="633574" y="1470229"/>
                    <a:pt x="605989" y="1429232"/>
                    <a:pt x="578158" y="1387656"/>
                  </a:cubicBezTo>
                  <a:lnTo>
                    <a:pt x="408230" y="1134497"/>
                  </a:lnTo>
                  <a:cubicBezTo>
                    <a:pt x="351220" y="1048219"/>
                    <a:pt x="294945" y="959392"/>
                    <a:pt x="242349" y="866860"/>
                  </a:cubicBezTo>
                  <a:cubicBezTo>
                    <a:pt x="216112" y="820536"/>
                    <a:pt x="190734" y="773402"/>
                    <a:pt x="167562" y="724994"/>
                  </a:cubicBezTo>
                  <a:cubicBezTo>
                    <a:pt x="144513" y="676469"/>
                    <a:pt x="123057" y="627019"/>
                    <a:pt x="104054" y="576525"/>
                  </a:cubicBezTo>
                  <a:cubicBezTo>
                    <a:pt x="85418" y="525917"/>
                    <a:pt x="68867" y="474613"/>
                    <a:pt x="55381" y="422499"/>
                  </a:cubicBezTo>
                  <a:cubicBezTo>
                    <a:pt x="49006" y="396442"/>
                    <a:pt x="42508" y="370269"/>
                    <a:pt x="37236" y="343980"/>
                  </a:cubicBezTo>
                  <a:lnTo>
                    <a:pt x="29267" y="304604"/>
                  </a:lnTo>
                  <a:lnTo>
                    <a:pt x="22646" y="265113"/>
                  </a:lnTo>
                  <a:cubicBezTo>
                    <a:pt x="14003" y="212420"/>
                    <a:pt x="7872" y="159582"/>
                    <a:pt x="3903" y="106787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D2208F20-F93C-4530-8370-FC7818BABB3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921214" y="-1"/>
              <a:ext cx="5270786" cy="2927775"/>
            </a:xfrm>
            <a:custGeom>
              <a:avLst/>
              <a:gdLst>
                <a:gd name="connsiteX0" fmla="*/ 0 w 5270786"/>
                <a:gd name="connsiteY0" fmla="*/ 0 h 2927775"/>
                <a:gd name="connsiteX1" fmla="*/ 613805 w 5270786"/>
                <a:gd name="connsiteY1" fmla="*/ 0 h 2927775"/>
                <a:gd name="connsiteX2" fmla="*/ 618487 w 5270786"/>
                <a:gd name="connsiteY2" fmla="*/ 85404 h 2927775"/>
                <a:gd name="connsiteX3" fmla="*/ 1054084 w 5270786"/>
                <a:gd name="connsiteY3" fmla="*/ 895200 h 2927775"/>
                <a:gd name="connsiteX4" fmla="*/ 1276976 w 5270786"/>
                <a:gd name="connsiteY4" fmla="*/ 1191325 h 2927775"/>
                <a:gd name="connsiteX5" fmla="*/ 3368450 w 5270786"/>
                <a:gd name="connsiteY5" fmla="*/ 2348843 h 2927775"/>
                <a:gd name="connsiteX6" fmla="*/ 4956151 w 5270786"/>
                <a:gd name="connsiteY6" fmla="*/ 1636730 h 2927775"/>
                <a:gd name="connsiteX7" fmla="*/ 5149372 w 5270786"/>
                <a:gd name="connsiteY7" fmla="*/ 1495325 h 2927775"/>
                <a:gd name="connsiteX8" fmla="*/ 5270786 w 5270786"/>
                <a:gd name="connsiteY8" fmla="*/ 1406110 h 2927775"/>
                <a:gd name="connsiteX9" fmla="*/ 5270786 w 5270786"/>
                <a:gd name="connsiteY9" fmla="*/ 2138641 h 2927775"/>
                <a:gd name="connsiteX10" fmla="*/ 5112925 w 5270786"/>
                <a:gd name="connsiteY10" fmla="*/ 2253730 h 2927775"/>
                <a:gd name="connsiteX11" fmla="*/ 3368327 w 5270786"/>
                <a:gd name="connsiteY11" fmla="*/ 2927775 h 2927775"/>
                <a:gd name="connsiteX12" fmla="*/ 769646 w 5270786"/>
                <a:gd name="connsiteY12" fmla="*/ 1516288 h 2927775"/>
                <a:gd name="connsiteX13" fmla="*/ 3149 w 5270786"/>
                <a:gd name="connsiteY13" fmla="*/ 85252 h 2927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5270786" h="2927775">
                  <a:moveTo>
                    <a:pt x="0" y="0"/>
                  </a:moveTo>
                  <a:lnTo>
                    <a:pt x="613805" y="0"/>
                  </a:lnTo>
                  <a:lnTo>
                    <a:pt x="618487" y="85404"/>
                  </a:lnTo>
                  <a:cubicBezTo>
                    <a:pt x="650052" y="360109"/>
                    <a:pt x="792650" y="556543"/>
                    <a:pt x="1054084" y="895200"/>
                  </a:cubicBezTo>
                  <a:cubicBezTo>
                    <a:pt x="1126174" y="988542"/>
                    <a:pt x="1200716" y="1085128"/>
                    <a:pt x="1276976" y="1191325"/>
                  </a:cubicBezTo>
                  <a:cubicBezTo>
                    <a:pt x="1859704" y="2002688"/>
                    <a:pt x="2485223" y="2348843"/>
                    <a:pt x="3368450" y="2348843"/>
                  </a:cubicBezTo>
                  <a:cubicBezTo>
                    <a:pt x="3948114" y="2348843"/>
                    <a:pt x="4373422" y="2066846"/>
                    <a:pt x="4956151" y="1636730"/>
                  </a:cubicBezTo>
                  <a:cubicBezTo>
                    <a:pt x="5021253" y="1588668"/>
                    <a:pt x="5086356" y="1541186"/>
                    <a:pt x="5149372" y="1495325"/>
                  </a:cubicBezTo>
                  <a:lnTo>
                    <a:pt x="5270786" y="1406110"/>
                  </a:lnTo>
                  <a:lnTo>
                    <a:pt x="5270786" y="2138641"/>
                  </a:lnTo>
                  <a:lnTo>
                    <a:pt x="5112925" y="2253730"/>
                  </a:lnTo>
                  <a:cubicBezTo>
                    <a:pt x="4598179" y="2621786"/>
                    <a:pt x="4074961" y="2927775"/>
                    <a:pt x="3368327" y="2927775"/>
                  </a:cubicBezTo>
                  <a:cubicBezTo>
                    <a:pt x="2170746" y="2927775"/>
                    <a:pt x="1393203" y="2384512"/>
                    <a:pt x="769646" y="1516288"/>
                  </a:cubicBezTo>
                  <a:cubicBezTo>
                    <a:pt x="418850" y="1027932"/>
                    <a:pt x="48120" y="683401"/>
                    <a:pt x="3149" y="85252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E52F51E0-B50B-43EA-B6AC-C16BD29C3ED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921214" y="-1"/>
              <a:ext cx="5270786" cy="2927775"/>
            </a:xfrm>
            <a:custGeom>
              <a:avLst/>
              <a:gdLst>
                <a:gd name="connsiteX0" fmla="*/ 0 w 5270786"/>
                <a:gd name="connsiteY0" fmla="*/ 0 h 2927775"/>
                <a:gd name="connsiteX1" fmla="*/ 736294 w 5270786"/>
                <a:gd name="connsiteY1" fmla="*/ 0 h 2927775"/>
                <a:gd name="connsiteX2" fmla="*/ 740298 w 5270786"/>
                <a:gd name="connsiteY2" fmla="*/ 72745 h 2927775"/>
                <a:gd name="connsiteX3" fmla="*/ 1153024 w 5270786"/>
                <a:gd name="connsiteY3" fmla="*/ 826989 h 2927775"/>
                <a:gd name="connsiteX4" fmla="*/ 1378368 w 5270786"/>
                <a:gd name="connsiteY4" fmla="*/ 1126356 h 2927775"/>
                <a:gd name="connsiteX5" fmla="*/ 2238056 w 5270786"/>
                <a:gd name="connsiteY5" fmla="*/ 1955322 h 2927775"/>
                <a:gd name="connsiteX6" fmla="*/ 3368327 w 5270786"/>
                <a:gd name="connsiteY6" fmla="*/ 2233033 h 2927775"/>
                <a:gd name="connsiteX7" fmla="*/ 4095360 w 5270786"/>
                <a:gd name="connsiteY7" fmla="*/ 2056192 h 2927775"/>
                <a:gd name="connsiteX8" fmla="*/ 4880506 w 5270786"/>
                <a:gd name="connsiteY8" fmla="*/ 1545587 h 2927775"/>
                <a:gd name="connsiteX9" fmla="*/ 5074340 w 5270786"/>
                <a:gd name="connsiteY9" fmla="*/ 1403721 h 2927775"/>
                <a:gd name="connsiteX10" fmla="*/ 5270786 w 5270786"/>
                <a:gd name="connsiteY10" fmla="*/ 1259367 h 2927775"/>
                <a:gd name="connsiteX11" fmla="*/ 5270786 w 5270786"/>
                <a:gd name="connsiteY11" fmla="*/ 2138641 h 2927775"/>
                <a:gd name="connsiteX12" fmla="*/ 5112925 w 5270786"/>
                <a:gd name="connsiteY12" fmla="*/ 2253730 h 2927775"/>
                <a:gd name="connsiteX13" fmla="*/ 3368327 w 5270786"/>
                <a:gd name="connsiteY13" fmla="*/ 2927775 h 2927775"/>
                <a:gd name="connsiteX14" fmla="*/ 769646 w 5270786"/>
                <a:gd name="connsiteY14" fmla="*/ 1516288 h 2927775"/>
                <a:gd name="connsiteX15" fmla="*/ 3149 w 5270786"/>
                <a:gd name="connsiteY15" fmla="*/ 85252 h 2927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5270786" h="2927775">
                  <a:moveTo>
                    <a:pt x="0" y="0"/>
                  </a:moveTo>
                  <a:lnTo>
                    <a:pt x="736294" y="0"/>
                  </a:lnTo>
                  <a:lnTo>
                    <a:pt x="740298" y="72745"/>
                  </a:lnTo>
                  <a:cubicBezTo>
                    <a:pt x="768839" y="319371"/>
                    <a:pt x="898885" y="497858"/>
                    <a:pt x="1153024" y="826989"/>
                  </a:cubicBezTo>
                  <a:cubicBezTo>
                    <a:pt x="1225727" y="921142"/>
                    <a:pt x="1300882" y="1018537"/>
                    <a:pt x="1378368" y="1126356"/>
                  </a:cubicBezTo>
                  <a:cubicBezTo>
                    <a:pt x="1652384" y="1507833"/>
                    <a:pt x="1933512" y="1779060"/>
                    <a:pt x="2238056" y="1955322"/>
                  </a:cubicBezTo>
                  <a:cubicBezTo>
                    <a:pt x="2560868" y="2142238"/>
                    <a:pt x="2930637" y="2233033"/>
                    <a:pt x="3368327" y="2233033"/>
                  </a:cubicBezTo>
                  <a:cubicBezTo>
                    <a:pt x="3616720" y="2233033"/>
                    <a:pt x="3847703" y="2176866"/>
                    <a:pt x="4095360" y="2056192"/>
                  </a:cubicBezTo>
                  <a:cubicBezTo>
                    <a:pt x="4349636" y="1932276"/>
                    <a:pt x="4601340" y="1751613"/>
                    <a:pt x="4880506" y="1545587"/>
                  </a:cubicBezTo>
                  <a:cubicBezTo>
                    <a:pt x="4945974" y="1497295"/>
                    <a:pt x="5011199" y="1449697"/>
                    <a:pt x="5074340" y="1403721"/>
                  </a:cubicBezTo>
                  <a:lnTo>
                    <a:pt x="5270786" y="1259367"/>
                  </a:lnTo>
                  <a:lnTo>
                    <a:pt x="5270786" y="2138641"/>
                  </a:lnTo>
                  <a:lnTo>
                    <a:pt x="5112925" y="2253730"/>
                  </a:lnTo>
                  <a:cubicBezTo>
                    <a:pt x="4598179" y="2621786"/>
                    <a:pt x="4074961" y="2927775"/>
                    <a:pt x="3368327" y="2927775"/>
                  </a:cubicBezTo>
                  <a:cubicBezTo>
                    <a:pt x="2170746" y="2927775"/>
                    <a:pt x="1393203" y="2384512"/>
                    <a:pt x="769646" y="1516288"/>
                  </a:cubicBezTo>
                  <a:cubicBezTo>
                    <a:pt x="418850" y="1027932"/>
                    <a:pt x="48120" y="683401"/>
                    <a:pt x="3149" y="85252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EEA95577-B263-EF4B-9829-5F52B1BB075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94183" y="928255"/>
            <a:ext cx="11007436" cy="5634841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dirty="0"/>
          </a:p>
          <a:p>
            <a:r>
              <a:rPr lang="en-US" dirty="0"/>
              <a:t>Limited awareness of MSCP policy / guidance, incl. for Harmful Sexual </a:t>
            </a:r>
            <a:r>
              <a:rPr lang="en-US" dirty="0" err="1"/>
              <a:t>Behaviours</a:t>
            </a:r>
            <a:r>
              <a:rPr lang="en-US" dirty="0"/>
              <a:t> among practitioners</a:t>
            </a:r>
          </a:p>
          <a:p>
            <a:r>
              <a:rPr lang="en-US" dirty="0"/>
              <a:t>Settings have developed their own policies / procedures and innovation</a:t>
            </a:r>
          </a:p>
          <a:p>
            <a:r>
              <a:rPr lang="en-US" dirty="0"/>
              <a:t>HSB guidance needs refreshing, in the light of policy and practice developments and to ensure it is inclusive</a:t>
            </a:r>
          </a:p>
          <a:p>
            <a:r>
              <a:rPr lang="en-US" dirty="0"/>
              <a:t>Clarity requested / needed in terms of responding to incidents that occur:</a:t>
            </a:r>
          </a:p>
          <a:p>
            <a:pPr lvl="1"/>
            <a:r>
              <a:rPr lang="en-US" dirty="0"/>
              <a:t>off school premises, in the community, at parties….</a:t>
            </a:r>
          </a:p>
          <a:p>
            <a:pPr lvl="1"/>
            <a:r>
              <a:rPr lang="en-US" dirty="0"/>
              <a:t>online</a:t>
            </a:r>
          </a:p>
          <a:p>
            <a:pPr lvl="1"/>
            <a:r>
              <a:rPr lang="en-US" dirty="0"/>
              <a:t>where students are from different schools</a:t>
            </a:r>
          </a:p>
          <a:p>
            <a:pPr marL="457200" lvl="1" indent="0">
              <a:buNone/>
            </a:pPr>
            <a:r>
              <a:rPr lang="en-US" dirty="0"/>
              <a:t>And, where incidents don’t meet ‘statutory’ threshold but are between students from different settings. </a:t>
            </a:r>
          </a:p>
          <a:p>
            <a:pPr lvl="1"/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0084939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FA3C7DEA-BCC2-4295-8850-14799329618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C289949D-B9F6-468A-86FE-2694DC5AE77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5" y="0"/>
            <a:ext cx="12191695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80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5170088-E3A3-8448-8A29-5B9DAAAD7C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586" y="655544"/>
            <a:ext cx="9833548" cy="272711"/>
          </a:xfrm>
        </p:spPr>
        <p:txBody>
          <a:bodyPr anchor="b">
            <a:normAutofit fontScale="90000"/>
          </a:bodyPr>
          <a:lstStyle/>
          <a:p>
            <a:r>
              <a:rPr lang="en-US" sz="3600" dirty="0">
                <a:solidFill>
                  <a:schemeClr val="tx2"/>
                </a:solidFill>
              </a:rPr>
              <a:t>Findings – Detail by setting type</a:t>
            </a: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E4DF0958-0C87-4C28-9554-2FADC788C2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7867135" y="0"/>
            <a:ext cx="4324865" cy="2641149"/>
            <a:chOff x="6867015" y="-1"/>
            <a:chExt cx="5324985" cy="3251912"/>
          </a:xfrm>
          <a:solidFill>
            <a:schemeClr val="accent5">
              <a:alpha val="10000"/>
            </a:schemeClr>
          </a:solidFill>
        </p:grpSpPr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DEC53B48-7B73-49D1-A6FD-9DBF5141EA7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867015" y="-1"/>
              <a:ext cx="5324985" cy="3251912"/>
            </a:xfrm>
            <a:custGeom>
              <a:avLst/>
              <a:gdLst>
                <a:gd name="connsiteX0" fmla="*/ 0 w 5324985"/>
                <a:gd name="connsiteY0" fmla="*/ 0 h 3251912"/>
                <a:gd name="connsiteX1" fmla="*/ 36826 w 5324985"/>
                <a:gd name="connsiteY1" fmla="*/ 0 h 3251912"/>
                <a:gd name="connsiteX2" fmla="*/ 45003 w 5324985"/>
                <a:gd name="connsiteY2" fmla="*/ 152909 h 3251912"/>
                <a:gd name="connsiteX3" fmla="*/ 68956 w 5324985"/>
                <a:gd name="connsiteY3" fmla="*/ 308600 h 3251912"/>
                <a:gd name="connsiteX4" fmla="*/ 167774 w 5324985"/>
                <a:gd name="connsiteY4" fmla="*/ 607968 h 3251912"/>
                <a:gd name="connsiteX5" fmla="*/ 201857 w 5324985"/>
                <a:gd name="connsiteY5" fmla="*/ 679539 h 3251912"/>
                <a:gd name="connsiteX6" fmla="*/ 239741 w 5324985"/>
                <a:gd name="connsiteY6" fmla="*/ 749488 h 3251912"/>
                <a:gd name="connsiteX7" fmla="*/ 323724 w 5324985"/>
                <a:gd name="connsiteY7" fmla="*/ 885101 h 3251912"/>
                <a:gd name="connsiteX8" fmla="*/ 416412 w 5324985"/>
                <a:gd name="connsiteY8" fmla="*/ 1016081 h 3251912"/>
                <a:gd name="connsiteX9" fmla="*/ 515719 w 5324985"/>
                <a:gd name="connsiteY9" fmla="*/ 1143356 h 3251912"/>
                <a:gd name="connsiteX10" fmla="*/ 722427 w 5324985"/>
                <a:gd name="connsiteY10" fmla="*/ 1395127 h 3251912"/>
                <a:gd name="connsiteX11" fmla="*/ 825780 w 5324985"/>
                <a:gd name="connsiteY11" fmla="*/ 1522749 h 3251912"/>
                <a:gd name="connsiteX12" fmla="*/ 926314 w 5324985"/>
                <a:gd name="connsiteY12" fmla="*/ 1651992 h 3251912"/>
                <a:gd name="connsiteX13" fmla="*/ 1026848 w 5324985"/>
                <a:gd name="connsiteY13" fmla="*/ 1776836 h 3251912"/>
                <a:gd name="connsiteX14" fmla="*/ 1131918 w 5324985"/>
                <a:gd name="connsiteY14" fmla="*/ 1897393 h 3251912"/>
                <a:gd name="connsiteX15" fmla="*/ 1354688 w 5324985"/>
                <a:gd name="connsiteY15" fmla="*/ 2124728 h 3251912"/>
                <a:gd name="connsiteX16" fmla="*/ 1855027 w 5324985"/>
                <a:gd name="connsiteY16" fmla="*/ 2504236 h 3251912"/>
                <a:gd name="connsiteX17" fmla="*/ 2131618 w 5324985"/>
                <a:gd name="connsiteY17" fmla="*/ 2646913 h 3251912"/>
                <a:gd name="connsiteX18" fmla="*/ 2423534 w 5324985"/>
                <a:gd name="connsiteY18" fmla="*/ 2754732 h 3251912"/>
                <a:gd name="connsiteX19" fmla="*/ 2727588 w 5324985"/>
                <a:gd name="connsiteY19" fmla="*/ 2829197 h 3251912"/>
                <a:gd name="connsiteX20" fmla="*/ 3041083 w 5324985"/>
                <a:gd name="connsiteY20" fmla="*/ 2870890 h 3251912"/>
                <a:gd name="connsiteX21" fmla="*/ 3360340 w 5324985"/>
                <a:gd name="connsiteY21" fmla="*/ 2883976 h 3251912"/>
                <a:gd name="connsiteX22" fmla="*/ 3439663 w 5324985"/>
                <a:gd name="connsiteY22" fmla="*/ 2883396 h 3251912"/>
                <a:gd name="connsiteX23" fmla="*/ 3478529 w 5324985"/>
                <a:gd name="connsiteY23" fmla="*/ 2882471 h 3251912"/>
                <a:gd name="connsiteX24" fmla="*/ 3517271 w 5324985"/>
                <a:gd name="connsiteY24" fmla="*/ 2880616 h 3251912"/>
                <a:gd name="connsiteX25" fmla="*/ 3671260 w 5324985"/>
                <a:gd name="connsiteY25" fmla="*/ 2867878 h 3251912"/>
                <a:gd name="connsiteX26" fmla="*/ 4265268 w 5324985"/>
                <a:gd name="connsiteY26" fmla="*/ 2716283 h 3251912"/>
                <a:gd name="connsiteX27" fmla="*/ 4546395 w 5324985"/>
                <a:gd name="connsiteY27" fmla="*/ 2584724 h 3251912"/>
                <a:gd name="connsiteX28" fmla="*/ 4817837 w 5324985"/>
                <a:gd name="connsiteY28" fmla="*/ 2424674 h 3251912"/>
                <a:gd name="connsiteX29" fmla="*/ 5081677 w 5324985"/>
                <a:gd name="connsiteY29" fmla="*/ 2243548 h 3251912"/>
                <a:gd name="connsiteX30" fmla="*/ 5211881 w 5324985"/>
                <a:gd name="connsiteY30" fmla="*/ 2147658 h 3251912"/>
                <a:gd name="connsiteX31" fmla="*/ 5324985 w 5324985"/>
                <a:gd name="connsiteY31" fmla="*/ 2062128 h 3251912"/>
                <a:gd name="connsiteX32" fmla="*/ 5324985 w 5324985"/>
                <a:gd name="connsiteY32" fmla="*/ 2514993 h 3251912"/>
                <a:gd name="connsiteX33" fmla="*/ 5314867 w 5324985"/>
                <a:gd name="connsiteY33" fmla="*/ 2522881 h 3251912"/>
                <a:gd name="connsiteX34" fmla="*/ 5038276 w 5324985"/>
                <a:gd name="connsiteY34" fmla="*/ 2722421 h 3251912"/>
                <a:gd name="connsiteX35" fmla="*/ 4741701 w 5324985"/>
                <a:gd name="connsiteY35" fmla="*/ 2904937 h 3251912"/>
                <a:gd name="connsiteX36" fmla="*/ 4420728 w 5324985"/>
                <a:gd name="connsiteY36" fmla="*/ 3058848 h 3251912"/>
                <a:gd name="connsiteX37" fmla="*/ 3717481 w 5324985"/>
                <a:gd name="connsiteY37" fmla="*/ 3237079 h 3251912"/>
                <a:gd name="connsiteX38" fmla="*/ 3535661 w 5324985"/>
                <a:gd name="connsiteY38" fmla="*/ 3249934 h 3251912"/>
                <a:gd name="connsiteX39" fmla="*/ 3490175 w 5324985"/>
                <a:gd name="connsiteY39" fmla="*/ 3251555 h 3251912"/>
                <a:gd name="connsiteX40" fmla="*/ 3444813 w 5324985"/>
                <a:gd name="connsiteY40" fmla="*/ 3251787 h 3251912"/>
                <a:gd name="connsiteX41" fmla="*/ 3355681 w 5324985"/>
                <a:gd name="connsiteY41" fmla="*/ 3250745 h 3251912"/>
                <a:gd name="connsiteX42" fmla="*/ 3179011 w 5324985"/>
                <a:gd name="connsiteY42" fmla="*/ 3243795 h 3251912"/>
                <a:gd name="connsiteX43" fmla="*/ 3002217 w 5324985"/>
                <a:gd name="connsiteY43" fmla="*/ 3227814 h 3251912"/>
                <a:gd name="connsiteX44" fmla="*/ 2650103 w 5324985"/>
                <a:gd name="connsiteY44" fmla="*/ 3170836 h 3251912"/>
                <a:gd name="connsiteX45" fmla="*/ 2305836 w 5324985"/>
                <a:gd name="connsiteY45" fmla="*/ 3072514 h 3251912"/>
                <a:gd name="connsiteX46" fmla="*/ 1978611 w 5324985"/>
                <a:gd name="connsiteY46" fmla="*/ 2929952 h 3251912"/>
                <a:gd name="connsiteX47" fmla="*/ 1678235 w 5324985"/>
                <a:gd name="connsiteY47" fmla="*/ 2744424 h 3251912"/>
                <a:gd name="connsiteX48" fmla="*/ 1175688 w 5324985"/>
                <a:gd name="connsiteY48" fmla="*/ 2277018 h 3251912"/>
                <a:gd name="connsiteX49" fmla="*/ 971310 w 5324985"/>
                <a:gd name="connsiteY49" fmla="*/ 2012044 h 3251912"/>
                <a:gd name="connsiteX50" fmla="*/ 790717 w 5324985"/>
                <a:gd name="connsiteY50" fmla="*/ 1735723 h 3251912"/>
                <a:gd name="connsiteX51" fmla="*/ 706488 w 5324985"/>
                <a:gd name="connsiteY51" fmla="*/ 1598604 h 3251912"/>
                <a:gd name="connsiteX52" fmla="*/ 618951 w 5324985"/>
                <a:gd name="connsiteY52" fmla="*/ 1463802 h 3251912"/>
                <a:gd name="connsiteX53" fmla="*/ 436273 w 5324985"/>
                <a:gd name="connsiteY53" fmla="*/ 1195355 h 3251912"/>
                <a:gd name="connsiteX54" fmla="*/ 346896 w 5324985"/>
                <a:gd name="connsiteY54" fmla="*/ 1058816 h 3251912"/>
                <a:gd name="connsiteX55" fmla="*/ 261809 w 5324985"/>
                <a:gd name="connsiteY55" fmla="*/ 919264 h 3251912"/>
                <a:gd name="connsiteX56" fmla="*/ 118487 w 5324985"/>
                <a:gd name="connsiteY56" fmla="*/ 626498 h 3251912"/>
                <a:gd name="connsiteX57" fmla="*/ 28130 w 5324985"/>
                <a:gd name="connsiteY57" fmla="*/ 315781 h 3251912"/>
                <a:gd name="connsiteX58" fmla="*/ 6751 w 5324985"/>
                <a:gd name="connsiteY58" fmla="*/ 156195 h 32519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</a:cxnLst>
              <a:rect l="l" t="t" r="r" b="b"/>
              <a:pathLst>
                <a:path w="5324985" h="3251912">
                  <a:moveTo>
                    <a:pt x="0" y="0"/>
                  </a:moveTo>
                  <a:lnTo>
                    <a:pt x="36826" y="0"/>
                  </a:lnTo>
                  <a:lnTo>
                    <a:pt x="45003" y="152909"/>
                  </a:lnTo>
                  <a:cubicBezTo>
                    <a:pt x="50351" y="205154"/>
                    <a:pt x="58290" y="257123"/>
                    <a:pt x="68956" y="308600"/>
                  </a:cubicBezTo>
                  <a:cubicBezTo>
                    <a:pt x="91393" y="411324"/>
                    <a:pt x="123882" y="511847"/>
                    <a:pt x="167774" y="607968"/>
                  </a:cubicBezTo>
                  <a:cubicBezTo>
                    <a:pt x="178195" y="632173"/>
                    <a:pt x="190333" y="655798"/>
                    <a:pt x="201857" y="679539"/>
                  </a:cubicBezTo>
                  <a:cubicBezTo>
                    <a:pt x="214363" y="702933"/>
                    <a:pt x="226255" y="726557"/>
                    <a:pt x="239741" y="749488"/>
                  </a:cubicBezTo>
                  <a:cubicBezTo>
                    <a:pt x="265488" y="795812"/>
                    <a:pt x="294176" y="840746"/>
                    <a:pt x="323724" y="885101"/>
                  </a:cubicBezTo>
                  <a:cubicBezTo>
                    <a:pt x="353149" y="929572"/>
                    <a:pt x="384657" y="972885"/>
                    <a:pt x="416412" y="1016081"/>
                  </a:cubicBezTo>
                  <a:cubicBezTo>
                    <a:pt x="448655" y="1058931"/>
                    <a:pt x="482127" y="1101202"/>
                    <a:pt x="515719" y="1143356"/>
                  </a:cubicBezTo>
                  <a:cubicBezTo>
                    <a:pt x="583027" y="1227782"/>
                    <a:pt x="653402" y="1310470"/>
                    <a:pt x="722427" y="1395127"/>
                  </a:cubicBezTo>
                  <a:cubicBezTo>
                    <a:pt x="757123" y="1437282"/>
                    <a:pt x="791697" y="1479783"/>
                    <a:pt x="825780" y="1522749"/>
                  </a:cubicBezTo>
                  <a:cubicBezTo>
                    <a:pt x="859742" y="1565367"/>
                    <a:pt x="893457" y="1610649"/>
                    <a:pt x="926314" y="1651992"/>
                  </a:cubicBezTo>
                  <a:cubicBezTo>
                    <a:pt x="958927" y="1694379"/>
                    <a:pt x="993132" y="1735492"/>
                    <a:pt x="1026848" y="1776836"/>
                  </a:cubicBezTo>
                  <a:cubicBezTo>
                    <a:pt x="1061545" y="1817485"/>
                    <a:pt x="1095996" y="1858133"/>
                    <a:pt x="1131918" y="1897393"/>
                  </a:cubicBezTo>
                  <a:cubicBezTo>
                    <a:pt x="1203273" y="1976376"/>
                    <a:pt x="1277447" y="2052463"/>
                    <a:pt x="1354688" y="2124728"/>
                  </a:cubicBezTo>
                  <a:cubicBezTo>
                    <a:pt x="1509411" y="2268911"/>
                    <a:pt x="1676396" y="2397575"/>
                    <a:pt x="1855027" y="2504236"/>
                  </a:cubicBezTo>
                  <a:cubicBezTo>
                    <a:pt x="1944528" y="2557277"/>
                    <a:pt x="2036357" y="2605917"/>
                    <a:pt x="2131618" y="2646913"/>
                  </a:cubicBezTo>
                  <a:cubicBezTo>
                    <a:pt x="2226267" y="2689068"/>
                    <a:pt x="2323981" y="2724622"/>
                    <a:pt x="2423534" y="2754732"/>
                  </a:cubicBezTo>
                  <a:cubicBezTo>
                    <a:pt x="2523087" y="2784958"/>
                    <a:pt x="2624602" y="2809394"/>
                    <a:pt x="2727588" y="2829197"/>
                  </a:cubicBezTo>
                  <a:cubicBezTo>
                    <a:pt x="2830698" y="2848653"/>
                    <a:pt x="2935522" y="2861971"/>
                    <a:pt x="3041083" y="2870890"/>
                  </a:cubicBezTo>
                  <a:cubicBezTo>
                    <a:pt x="3146644" y="2879922"/>
                    <a:pt x="3253307" y="2883860"/>
                    <a:pt x="3360340" y="2883976"/>
                  </a:cubicBezTo>
                  <a:cubicBezTo>
                    <a:pt x="3387067" y="2883976"/>
                    <a:pt x="3414162" y="2884439"/>
                    <a:pt x="3439663" y="2883396"/>
                  </a:cubicBezTo>
                  <a:lnTo>
                    <a:pt x="3478529" y="2882471"/>
                  </a:lnTo>
                  <a:lnTo>
                    <a:pt x="3517271" y="2880616"/>
                  </a:lnTo>
                  <a:cubicBezTo>
                    <a:pt x="3568887" y="2878417"/>
                    <a:pt x="3620257" y="2873552"/>
                    <a:pt x="3671260" y="2867878"/>
                  </a:cubicBezTo>
                  <a:cubicBezTo>
                    <a:pt x="3875515" y="2844253"/>
                    <a:pt x="4074253" y="2792486"/>
                    <a:pt x="4265268" y="2716283"/>
                  </a:cubicBezTo>
                  <a:cubicBezTo>
                    <a:pt x="4361020" y="2678529"/>
                    <a:pt x="4454444" y="2633710"/>
                    <a:pt x="4546395" y="2584724"/>
                  </a:cubicBezTo>
                  <a:cubicBezTo>
                    <a:pt x="4638470" y="2535967"/>
                    <a:pt x="4728827" y="2481885"/>
                    <a:pt x="4817837" y="2424674"/>
                  </a:cubicBezTo>
                  <a:cubicBezTo>
                    <a:pt x="4906846" y="2367348"/>
                    <a:pt x="4994385" y="2306317"/>
                    <a:pt x="5081677" y="2243548"/>
                  </a:cubicBezTo>
                  <a:cubicBezTo>
                    <a:pt x="5125201" y="2212164"/>
                    <a:pt x="5168603" y="2179969"/>
                    <a:pt x="5211881" y="2147658"/>
                  </a:cubicBezTo>
                  <a:lnTo>
                    <a:pt x="5324985" y="2062128"/>
                  </a:lnTo>
                  <a:lnTo>
                    <a:pt x="5324985" y="2514993"/>
                  </a:lnTo>
                  <a:lnTo>
                    <a:pt x="5314867" y="2522881"/>
                  </a:lnTo>
                  <a:cubicBezTo>
                    <a:pt x="5225490" y="2591325"/>
                    <a:pt x="5133783" y="2658379"/>
                    <a:pt x="5038276" y="2722421"/>
                  </a:cubicBezTo>
                  <a:cubicBezTo>
                    <a:pt x="4942892" y="2786348"/>
                    <a:pt x="4844810" y="2848422"/>
                    <a:pt x="4741701" y="2904937"/>
                  </a:cubicBezTo>
                  <a:cubicBezTo>
                    <a:pt x="4638592" y="2961337"/>
                    <a:pt x="4531929" y="3013683"/>
                    <a:pt x="4420728" y="3058848"/>
                  </a:cubicBezTo>
                  <a:cubicBezTo>
                    <a:pt x="4199063" y="3150338"/>
                    <a:pt x="3959621" y="3211485"/>
                    <a:pt x="3717481" y="3237079"/>
                  </a:cubicBezTo>
                  <a:cubicBezTo>
                    <a:pt x="3656914" y="3243101"/>
                    <a:pt x="3596227" y="3247966"/>
                    <a:pt x="3535661" y="3249934"/>
                  </a:cubicBezTo>
                  <a:lnTo>
                    <a:pt x="3490175" y="3251555"/>
                  </a:lnTo>
                  <a:lnTo>
                    <a:pt x="3444813" y="3251787"/>
                  </a:lnTo>
                  <a:cubicBezTo>
                    <a:pt x="3414162" y="3252250"/>
                    <a:pt x="3385105" y="3251324"/>
                    <a:pt x="3355681" y="3250745"/>
                  </a:cubicBezTo>
                  <a:cubicBezTo>
                    <a:pt x="3296954" y="3250050"/>
                    <a:pt x="3237860" y="3246692"/>
                    <a:pt x="3179011" y="3243795"/>
                  </a:cubicBezTo>
                  <a:cubicBezTo>
                    <a:pt x="3120039" y="3239164"/>
                    <a:pt x="3061067" y="3234878"/>
                    <a:pt x="3002217" y="3227814"/>
                  </a:cubicBezTo>
                  <a:cubicBezTo>
                    <a:pt x="2884397" y="3214496"/>
                    <a:pt x="2766699" y="3196314"/>
                    <a:pt x="2650103" y="3170836"/>
                  </a:cubicBezTo>
                  <a:cubicBezTo>
                    <a:pt x="2533510" y="3145358"/>
                    <a:pt x="2418263" y="3112583"/>
                    <a:pt x="2305836" y="3072514"/>
                  </a:cubicBezTo>
                  <a:cubicBezTo>
                    <a:pt x="2193410" y="3032328"/>
                    <a:pt x="2083926" y="2984383"/>
                    <a:pt x="1978611" y="2929952"/>
                  </a:cubicBezTo>
                  <a:cubicBezTo>
                    <a:pt x="1873663" y="2874711"/>
                    <a:pt x="1772884" y="2812985"/>
                    <a:pt x="1678235" y="2744424"/>
                  </a:cubicBezTo>
                  <a:cubicBezTo>
                    <a:pt x="1488201" y="2608001"/>
                    <a:pt x="1321708" y="2448068"/>
                    <a:pt x="1175688" y="2277018"/>
                  </a:cubicBezTo>
                  <a:cubicBezTo>
                    <a:pt x="1102985" y="2191086"/>
                    <a:pt x="1035309" y="2102377"/>
                    <a:pt x="971310" y="2012044"/>
                  </a:cubicBezTo>
                  <a:cubicBezTo>
                    <a:pt x="907188" y="1921714"/>
                    <a:pt x="847358" y="1829413"/>
                    <a:pt x="790717" y="1735723"/>
                  </a:cubicBezTo>
                  <a:cubicBezTo>
                    <a:pt x="761782" y="1688357"/>
                    <a:pt x="735300" y="1644002"/>
                    <a:pt x="706488" y="1598604"/>
                  </a:cubicBezTo>
                  <a:cubicBezTo>
                    <a:pt x="677922" y="1553555"/>
                    <a:pt x="648866" y="1508505"/>
                    <a:pt x="618951" y="1463802"/>
                  </a:cubicBezTo>
                  <a:lnTo>
                    <a:pt x="436273" y="1195355"/>
                  </a:lnTo>
                  <a:cubicBezTo>
                    <a:pt x="405990" y="1150189"/>
                    <a:pt x="376075" y="1104792"/>
                    <a:pt x="346896" y="1058816"/>
                  </a:cubicBezTo>
                  <a:cubicBezTo>
                    <a:pt x="317716" y="1012838"/>
                    <a:pt x="288782" y="966747"/>
                    <a:pt x="261809" y="919264"/>
                  </a:cubicBezTo>
                  <a:cubicBezTo>
                    <a:pt x="207742" y="824764"/>
                    <a:pt x="158088" y="727485"/>
                    <a:pt x="118487" y="626498"/>
                  </a:cubicBezTo>
                  <a:cubicBezTo>
                    <a:pt x="78151" y="525859"/>
                    <a:pt x="48237" y="421515"/>
                    <a:pt x="28130" y="315781"/>
                  </a:cubicBezTo>
                  <a:cubicBezTo>
                    <a:pt x="18506" y="262914"/>
                    <a:pt x="11425" y="209642"/>
                    <a:pt x="6751" y="156195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7DEDDC41-2C98-4AF1-A0EA-AEEC34827C2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916467" y="-1"/>
              <a:ext cx="5275533" cy="2980757"/>
            </a:xfrm>
            <a:custGeom>
              <a:avLst/>
              <a:gdLst>
                <a:gd name="connsiteX0" fmla="*/ 0 w 5275533"/>
                <a:gd name="connsiteY0" fmla="*/ 0 h 2980757"/>
                <a:gd name="connsiteX1" fmla="*/ 201166 w 5275533"/>
                <a:gd name="connsiteY1" fmla="*/ 0 h 2980757"/>
                <a:gd name="connsiteX2" fmla="*/ 206734 w 5275533"/>
                <a:gd name="connsiteY2" fmla="*/ 89286 h 2980757"/>
                <a:gd name="connsiteX3" fmla="*/ 232051 w 5275533"/>
                <a:gd name="connsiteY3" fmla="*/ 226897 h 2980757"/>
                <a:gd name="connsiteX4" fmla="*/ 332707 w 5275533"/>
                <a:gd name="connsiteY4" fmla="*/ 487120 h 2980757"/>
                <a:gd name="connsiteX5" fmla="*/ 402959 w 5275533"/>
                <a:gd name="connsiteY5" fmla="*/ 609647 h 2980757"/>
                <a:gd name="connsiteX6" fmla="*/ 483631 w 5275533"/>
                <a:gd name="connsiteY6" fmla="*/ 728236 h 2980757"/>
                <a:gd name="connsiteX7" fmla="*/ 669986 w 5275533"/>
                <a:gd name="connsiteY7" fmla="*/ 957424 h 2980757"/>
                <a:gd name="connsiteX8" fmla="*/ 871667 w 5275533"/>
                <a:gd name="connsiteY8" fmla="*/ 1188348 h 2980757"/>
                <a:gd name="connsiteX9" fmla="*/ 971956 w 5275533"/>
                <a:gd name="connsiteY9" fmla="*/ 1308905 h 2980757"/>
                <a:gd name="connsiteX10" fmla="*/ 1020139 w 5275533"/>
                <a:gd name="connsiteY10" fmla="*/ 1368084 h 2980757"/>
                <a:gd name="connsiteX11" fmla="*/ 1067340 w 5275533"/>
                <a:gd name="connsiteY11" fmla="*/ 1424715 h 2980757"/>
                <a:gd name="connsiteX12" fmla="*/ 1472909 w 5275533"/>
                <a:gd name="connsiteY12" fmla="*/ 1843252 h 2980757"/>
                <a:gd name="connsiteX13" fmla="*/ 1688567 w 5275533"/>
                <a:gd name="connsiteY13" fmla="*/ 2031559 h 2980757"/>
                <a:gd name="connsiteX14" fmla="*/ 1914401 w 5275533"/>
                <a:gd name="connsiteY14" fmla="*/ 2205156 h 2980757"/>
                <a:gd name="connsiteX15" fmla="*/ 2418909 w 5275533"/>
                <a:gd name="connsiteY15" fmla="*/ 2479741 h 2980757"/>
                <a:gd name="connsiteX16" fmla="*/ 2701141 w 5275533"/>
                <a:gd name="connsiteY16" fmla="*/ 2557333 h 2980757"/>
                <a:gd name="connsiteX17" fmla="*/ 2773475 w 5275533"/>
                <a:gd name="connsiteY17" fmla="*/ 2570999 h 2980757"/>
                <a:gd name="connsiteX18" fmla="*/ 2846424 w 5275533"/>
                <a:gd name="connsiteY18" fmla="*/ 2582465 h 2980757"/>
                <a:gd name="connsiteX19" fmla="*/ 2993669 w 5275533"/>
                <a:gd name="connsiteY19" fmla="*/ 2598909 h 2980757"/>
                <a:gd name="connsiteX20" fmla="*/ 3067721 w 5275533"/>
                <a:gd name="connsiteY20" fmla="*/ 2604237 h 2980757"/>
                <a:gd name="connsiteX21" fmla="*/ 3142019 w 5275533"/>
                <a:gd name="connsiteY21" fmla="*/ 2607943 h 2980757"/>
                <a:gd name="connsiteX22" fmla="*/ 3216561 w 5275533"/>
                <a:gd name="connsiteY22" fmla="*/ 2609564 h 2980757"/>
                <a:gd name="connsiteX23" fmla="*/ 3291225 w 5275533"/>
                <a:gd name="connsiteY23" fmla="*/ 2609217 h 2980757"/>
                <a:gd name="connsiteX24" fmla="*/ 3328619 w 5275533"/>
                <a:gd name="connsiteY24" fmla="*/ 2608869 h 2980757"/>
                <a:gd name="connsiteX25" fmla="*/ 3364665 w 5275533"/>
                <a:gd name="connsiteY25" fmla="*/ 2607363 h 2980757"/>
                <a:gd name="connsiteX26" fmla="*/ 3400587 w 5275533"/>
                <a:gd name="connsiteY26" fmla="*/ 2605627 h 2980757"/>
                <a:gd name="connsiteX27" fmla="*/ 3436387 w 5275533"/>
                <a:gd name="connsiteY27" fmla="*/ 2602847 h 2980757"/>
                <a:gd name="connsiteX28" fmla="*/ 3578361 w 5275533"/>
                <a:gd name="connsiteY28" fmla="*/ 2586286 h 2980757"/>
                <a:gd name="connsiteX29" fmla="*/ 4119159 w 5275533"/>
                <a:gd name="connsiteY29" fmla="*/ 2418594 h 2980757"/>
                <a:gd name="connsiteX30" fmla="*/ 4618765 w 5275533"/>
                <a:gd name="connsiteY30" fmla="*/ 2124668 h 2980757"/>
                <a:gd name="connsiteX31" fmla="*/ 4739895 w 5275533"/>
                <a:gd name="connsiteY31" fmla="*/ 2038275 h 2980757"/>
                <a:gd name="connsiteX32" fmla="*/ 4861027 w 5275533"/>
                <a:gd name="connsiteY32" fmla="*/ 1948986 h 2980757"/>
                <a:gd name="connsiteX33" fmla="*/ 5106354 w 5275533"/>
                <a:gd name="connsiteY33" fmla="*/ 1763690 h 2980757"/>
                <a:gd name="connsiteX34" fmla="*/ 5275533 w 5275533"/>
                <a:gd name="connsiteY34" fmla="*/ 1641017 h 2980757"/>
                <a:gd name="connsiteX35" fmla="*/ 5275533 w 5275533"/>
                <a:gd name="connsiteY35" fmla="*/ 2257481 h 2980757"/>
                <a:gd name="connsiteX36" fmla="*/ 5168881 w 5275533"/>
                <a:gd name="connsiteY36" fmla="*/ 2332084 h 2980757"/>
                <a:gd name="connsiteX37" fmla="*/ 5036225 w 5275533"/>
                <a:gd name="connsiteY37" fmla="*/ 2421489 h 2980757"/>
                <a:gd name="connsiteX38" fmla="*/ 4899401 w 5275533"/>
                <a:gd name="connsiteY38" fmla="*/ 2508347 h 2980757"/>
                <a:gd name="connsiteX39" fmla="*/ 4612145 w 5275533"/>
                <a:gd name="connsiteY39" fmla="*/ 2671407 h 2980757"/>
                <a:gd name="connsiteX40" fmla="*/ 4303187 w 5275533"/>
                <a:gd name="connsiteY40" fmla="*/ 2810030 h 2980757"/>
                <a:gd name="connsiteX41" fmla="*/ 3630835 w 5275533"/>
                <a:gd name="connsiteY41" fmla="*/ 2969500 h 2980757"/>
                <a:gd name="connsiteX42" fmla="*/ 3457719 w 5275533"/>
                <a:gd name="connsiteY42" fmla="*/ 2979808 h 2980757"/>
                <a:gd name="connsiteX43" fmla="*/ 3414441 w 5275533"/>
                <a:gd name="connsiteY43" fmla="*/ 2980733 h 2980757"/>
                <a:gd name="connsiteX44" fmla="*/ 3371285 w 5275533"/>
                <a:gd name="connsiteY44" fmla="*/ 2980502 h 2980757"/>
                <a:gd name="connsiteX45" fmla="*/ 3328252 w 5275533"/>
                <a:gd name="connsiteY45" fmla="*/ 2980039 h 2980757"/>
                <a:gd name="connsiteX46" fmla="*/ 3286445 w 5275533"/>
                <a:gd name="connsiteY46" fmla="*/ 2978534 h 2980757"/>
                <a:gd name="connsiteX47" fmla="*/ 2952475 w 5275533"/>
                <a:gd name="connsiteY47" fmla="*/ 2953402 h 2980757"/>
                <a:gd name="connsiteX48" fmla="*/ 2620591 w 5275533"/>
                <a:gd name="connsiteY48" fmla="*/ 2898046 h 2980757"/>
                <a:gd name="connsiteX49" fmla="*/ 2294591 w 5275533"/>
                <a:gd name="connsiteY49" fmla="*/ 2811305 h 2980757"/>
                <a:gd name="connsiteX50" fmla="*/ 1670544 w 5275533"/>
                <a:gd name="connsiteY50" fmla="*/ 2550501 h 2980757"/>
                <a:gd name="connsiteX51" fmla="*/ 1144703 w 5275533"/>
                <a:gd name="connsiteY51" fmla="*/ 2144472 h 2980757"/>
                <a:gd name="connsiteX52" fmla="*/ 931497 w 5275533"/>
                <a:gd name="connsiteY52" fmla="*/ 1900114 h 2980757"/>
                <a:gd name="connsiteX53" fmla="*/ 745265 w 5275533"/>
                <a:gd name="connsiteY53" fmla="*/ 1641395 h 2980757"/>
                <a:gd name="connsiteX54" fmla="*/ 701741 w 5275533"/>
                <a:gd name="connsiteY54" fmla="*/ 1575500 h 2980757"/>
                <a:gd name="connsiteX55" fmla="*/ 660178 w 5275533"/>
                <a:gd name="connsiteY55" fmla="*/ 1511573 h 2980757"/>
                <a:gd name="connsiteX56" fmla="*/ 578158 w 5275533"/>
                <a:gd name="connsiteY56" fmla="*/ 1387656 h 2980757"/>
                <a:gd name="connsiteX57" fmla="*/ 408230 w 5275533"/>
                <a:gd name="connsiteY57" fmla="*/ 1134497 h 2980757"/>
                <a:gd name="connsiteX58" fmla="*/ 242349 w 5275533"/>
                <a:gd name="connsiteY58" fmla="*/ 866860 h 2980757"/>
                <a:gd name="connsiteX59" fmla="*/ 167562 w 5275533"/>
                <a:gd name="connsiteY59" fmla="*/ 724994 h 2980757"/>
                <a:gd name="connsiteX60" fmla="*/ 104054 w 5275533"/>
                <a:gd name="connsiteY60" fmla="*/ 576525 h 2980757"/>
                <a:gd name="connsiteX61" fmla="*/ 55381 w 5275533"/>
                <a:gd name="connsiteY61" fmla="*/ 422499 h 2980757"/>
                <a:gd name="connsiteX62" fmla="*/ 37236 w 5275533"/>
                <a:gd name="connsiteY62" fmla="*/ 343980 h 2980757"/>
                <a:gd name="connsiteX63" fmla="*/ 29267 w 5275533"/>
                <a:gd name="connsiteY63" fmla="*/ 304604 h 2980757"/>
                <a:gd name="connsiteX64" fmla="*/ 22646 w 5275533"/>
                <a:gd name="connsiteY64" fmla="*/ 265113 h 2980757"/>
                <a:gd name="connsiteX65" fmla="*/ 3903 w 5275533"/>
                <a:gd name="connsiteY65" fmla="*/ 106787 h 29807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</a:cxnLst>
              <a:rect l="l" t="t" r="r" b="b"/>
              <a:pathLst>
                <a:path w="5275533" h="2980757">
                  <a:moveTo>
                    <a:pt x="0" y="0"/>
                  </a:moveTo>
                  <a:lnTo>
                    <a:pt x="201166" y="0"/>
                  </a:lnTo>
                  <a:lnTo>
                    <a:pt x="206734" y="89286"/>
                  </a:lnTo>
                  <a:cubicBezTo>
                    <a:pt x="212220" y="135755"/>
                    <a:pt x="220465" y="181731"/>
                    <a:pt x="232051" y="226897"/>
                  </a:cubicBezTo>
                  <a:cubicBezTo>
                    <a:pt x="254855" y="317344"/>
                    <a:pt x="290287" y="403854"/>
                    <a:pt x="332707" y="487120"/>
                  </a:cubicBezTo>
                  <a:cubicBezTo>
                    <a:pt x="354163" y="528696"/>
                    <a:pt x="377948" y="569461"/>
                    <a:pt x="402959" y="609647"/>
                  </a:cubicBezTo>
                  <a:cubicBezTo>
                    <a:pt x="428337" y="649717"/>
                    <a:pt x="455433" y="689209"/>
                    <a:pt x="483631" y="728236"/>
                  </a:cubicBezTo>
                  <a:cubicBezTo>
                    <a:pt x="540764" y="806061"/>
                    <a:pt x="604271" y="881569"/>
                    <a:pt x="669986" y="957424"/>
                  </a:cubicBezTo>
                  <a:cubicBezTo>
                    <a:pt x="735701" y="1033395"/>
                    <a:pt x="804359" y="1109366"/>
                    <a:pt x="871667" y="1188348"/>
                  </a:cubicBezTo>
                  <a:cubicBezTo>
                    <a:pt x="905383" y="1227723"/>
                    <a:pt x="938731" y="1268025"/>
                    <a:pt x="971956" y="1308905"/>
                  </a:cubicBezTo>
                  <a:lnTo>
                    <a:pt x="1020139" y="1368084"/>
                  </a:lnTo>
                  <a:cubicBezTo>
                    <a:pt x="1035954" y="1386962"/>
                    <a:pt x="1051035" y="1406302"/>
                    <a:pt x="1067340" y="1424715"/>
                  </a:cubicBezTo>
                  <a:cubicBezTo>
                    <a:pt x="1194602" y="1574573"/>
                    <a:pt x="1332652" y="1712503"/>
                    <a:pt x="1472909" y="1843252"/>
                  </a:cubicBezTo>
                  <a:cubicBezTo>
                    <a:pt x="1543406" y="1908337"/>
                    <a:pt x="1615128" y="1971221"/>
                    <a:pt x="1688567" y="2031559"/>
                  </a:cubicBezTo>
                  <a:cubicBezTo>
                    <a:pt x="1762006" y="2091895"/>
                    <a:pt x="1836793" y="2150263"/>
                    <a:pt x="1914401" y="2205156"/>
                  </a:cubicBezTo>
                  <a:cubicBezTo>
                    <a:pt x="2069003" y="2315176"/>
                    <a:pt x="2235742" y="2413498"/>
                    <a:pt x="2418909" y="2479741"/>
                  </a:cubicBezTo>
                  <a:cubicBezTo>
                    <a:pt x="2510249" y="2512863"/>
                    <a:pt x="2604898" y="2538225"/>
                    <a:pt x="2701141" y="2557333"/>
                  </a:cubicBezTo>
                  <a:cubicBezTo>
                    <a:pt x="2725293" y="2561850"/>
                    <a:pt x="2749201" y="2567062"/>
                    <a:pt x="2773475" y="2570999"/>
                  </a:cubicBezTo>
                  <a:lnTo>
                    <a:pt x="2846424" y="2582465"/>
                  </a:lnTo>
                  <a:cubicBezTo>
                    <a:pt x="2895343" y="2588602"/>
                    <a:pt x="2944261" y="2595088"/>
                    <a:pt x="2993669" y="2598909"/>
                  </a:cubicBezTo>
                  <a:cubicBezTo>
                    <a:pt x="3018313" y="2601110"/>
                    <a:pt x="3042956" y="2603195"/>
                    <a:pt x="3067721" y="2604237"/>
                  </a:cubicBezTo>
                  <a:cubicBezTo>
                    <a:pt x="3092487" y="2605394"/>
                    <a:pt x="3117130" y="2607247"/>
                    <a:pt x="3142019" y="2607943"/>
                  </a:cubicBezTo>
                  <a:lnTo>
                    <a:pt x="3216561" y="2609564"/>
                  </a:lnTo>
                  <a:cubicBezTo>
                    <a:pt x="3241326" y="2610142"/>
                    <a:pt x="3266337" y="2609333"/>
                    <a:pt x="3291225" y="2609217"/>
                  </a:cubicBezTo>
                  <a:lnTo>
                    <a:pt x="3328619" y="2608869"/>
                  </a:lnTo>
                  <a:cubicBezTo>
                    <a:pt x="3340757" y="2608522"/>
                    <a:pt x="3352649" y="2607827"/>
                    <a:pt x="3364665" y="2607363"/>
                  </a:cubicBezTo>
                  <a:cubicBezTo>
                    <a:pt x="3376679" y="2606784"/>
                    <a:pt x="3388695" y="2606438"/>
                    <a:pt x="3400587" y="2605627"/>
                  </a:cubicBezTo>
                  <a:lnTo>
                    <a:pt x="3436387" y="2602847"/>
                  </a:lnTo>
                  <a:cubicBezTo>
                    <a:pt x="3484079" y="2599257"/>
                    <a:pt x="3531404" y="2593235"/>
                    <a:pt x="3578361" y="2586286"/>
                  </a:cubicBezTo>
                  <a:cubicBezTo>
                    <a:pt x="3766310" y="2556871"/>
                    <a:pt x="3947025" y="2499314"/>
                    <a:pt x="4119159" y="2418594"/>
                  </a:cubicBezTo>
                  <a:cubicBezTo>
                    <a:pt x="4291907" y="2338801"/>
                    <a:pt x="4456317" y="2236657"/>
                    <a:pt x="4618765" y="2124668"/>
                  </a:cubicBezTo>
                  <a:cubicBezTo>
                    <a:pt x="4659346" y="2096759"/>
                    <a:pt x="4699682" y="2067575"/>
                    <a:pt x="4739895" y="2038275"/>
                  </a:cubicBezTo>
                  <a:cubicBezTo>
                    <a:pt x="4780355" y="2008976"/>
                    <a:pt x="4820691" y="1979212"/>
                    <a:pt x="4861027" y="1948986"/>
                  </a:cubicBezTo>
                  <a:lnTo>
                    <a:pt x="5106354" y="1763690"/>
                  </a:lnTo>
                  <a:lnTo>
                    <a:pt x="5275533" y="1641017"/>
                  </a:lnTo>
                  <a:lnTo>
                    <a:pt x="5275533" y="2257481"/>
                  </a:lnTo>
                  <a:lnTo>
                    <a:pt x="5168881" y="2332084"/>
                  </a:lnTo>
                  <a:cubicBezTo>
                    <a:pt x="5125235" y="2362079"/>
                    <a:pt x="5081099" y="2391958"/>
                    <a:pt x="5036225" y="2421489"/>
                  </a:cubicBezTo>
                  <a:cubicBezTo>
                    <a:pt x="4991231" y="2450790"/>
                    <a:pt x="4945867" y="2479857"/>
                    <a:pt x="4899401" y="2508347"/>
                  </a:cubicBezTo>
                  <a:cubicBezTo>
                    <a:pt x="4806959" y="2565440"/>
                    <a:pt x="4711574" y="2620798"/>
                    <a:pt x="4612145" y="2671407"/>
                  </a:cubicBezTo>
                  <a:cubicBezTo>
                    <a:pt x="4512836" y="2722247"/>
                    <a:pt x="4410095" y="2769496"/>
                    <a:pt x="4303187" y="2810030"/>
                  </a:cubicBezTo>
                  <a:cubicBezTo>
                    <a:pt x="4090349" y="2892256"/>
                    <a:pt x="3861694" y="2947728"/>
                    <a:pt x="3630835" y="2969500"/>
                  </a:cubicBezTo>
                  <a:cubicBezTo>
                    <a:pt x="3573089" y="2974712"/>
                    <a:pt x="3515343" y="2978649"/>
                    <a:pt x="3457719" y="2979808"/>
                  </a:cubicBezTo>
                  <a:lnTo>
                    <a:pt x="3414441" y="2980733"/>
                  </a:lnTo>
                  <a:cubicBezTo>
                    <a:pt x="3400097" y="2980850"/>
                    <a:pt x="3385630" y="2980502"/>
                    <a:pt x="3371285" y="2980502"/>
                  </a:cubicBezTo>
                  <a:lnTo>
                    <a:pt x="3328252" y="2980039"/>
                  </a:lnTo>
                  <a:lnTo>
                    <a:pt x="3286445" y="2978534"/>
                  </a:lnTo>
                  <a:cubicBezTo>
                    <a:pt x="3175121" y="2975174"/>
                    <a:pt x="3063553" y="2966837"/>
                    <a:pt x="2952475" y="2953402"/>
                  </a:cubicBezTo>
                  <a:cubicBezTo>
                    <a:pt x="2841275" y="2940664"/>
                    <a:pt x="2730319" y="2922365"/>
                    <a:pt x="2620591" y="2898046"/>
                  </a:cubicBezTo>
                  <a:cubicBezTo>
                    <a:pt x="2510984" y="2873494"/>
                    <a:pt x="2402235" y="2844426"/>
                    <a:pt x="2294591" y="2811305"/>
                  </a:cubicBezTo>
                  <a:cubicBezTo>
                    <a:pt x="2079669" y="2744483"/>
                    <a:pt x="1867198" y="2661331"/>
                    <a:pt x="1670544" y="2550501"/>
                  </a:cubicBezTo>
                  <a:cubicBezTo>
                    <a:pt x="1473767" y="2439903"/>
                    <a:pt x="1298079" y="2299657"/>
                    <a:pt x="1144703" y="2144472"/>
                  </a:cubicBezTo>
                  <a:cubicBezTo>
                    <a:pt x="1067586" y="2066996"/>
                    <a:pt x="997458" y="1984539"/>
                    <a:pt x="931497" y="1900114"/>
                  </a:cubicBezTo>
                  <a:cubicBezTo>
                    <a:pt x="865906" y="1815342"/>
                    <a:pt x="803500" y="1729295"/>
                    <a:pt x="745265" y="1641395"/>
                  </a:cubicBezTo>
                  <a:cubicBezTo>
                    <a:pt x="730307" y="1619623"/>
                    <a:pt x="716207" y="1597503"/>
                    <a:pt x="701741" y="1575500"/>
                  </a:cubicBezTo>
                  <a:lnTo>
                    <a:pt x="660178" y="1511573"/>
                  </a:lnTo>
                  <a:cubicBezTo>
                    <a:pt x="633574" y="1470229"/>
                    <a:pt x="605989" y="1429232"/>
                    <a:pt x="578158" y="1387656"/>
                  </a:cubicBezTo>
                  <a:lnTo>
                    <a:pt x="408230" y="1134497"/>
                  </a:lnTo>
                  <a:cubicBezTo>
                    <a:pt x="351220" y="1048219"/>
                    <a:pt x="294945" y="959392"/>
                    <a:pt x="242349" y="866860"/>
                  </a:cubicBezTo>
                  <a:cubicBezTo>
                    <a:pt x="216112" y="820536"/>
                    <a:pt x="190734" y="773402"/>
                    <a:pt x="167562" y="724994"/>
                  </a:cubicBezTo>
                  <a:cubicBezTo>
                    <a:pt x="144513" y="676469"/>
                    <a:pt x="123057" y="627019"/>
                    <a:pt x="104054" y="576525"/>
                  </a:cubicBezTo>
                  <a:cubicBezTo>
                    <a:pt x="85418" y="525917"/>
                    <a:pt x="68867" y="474613"/>
                    <a:pt x="55381" y="422499"/>
                  </a:cubicBezTo>
                  <a:cubicBezTo>
                    <a:pt x="49006" y="396442"/>
                    <a:pt x="42508" y="370269"/>
                    <a:pt x="37236" y="343980"/>
                  </a:cubicBezTo>
                  <a:lnTo>
                    <a:pt x="29267" y="304604"/>
                  </a:lnTo>
                  <a:lnTo>
                    <a:pt x="22646" y="265113"/>
                  </a:lnTo>
                  <a:cubicBezTo>
                    <a:pt x="14003" y="212420"/>
                    <a:pt x="7872" y="159582"/>
                    <a:pt x="3903" y="106787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D2208F20-F93C-4530-8370-FC7818BABB3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921214" y="-1"/>
              <a:ext cx="5270786" cy="2927775"/>
            </a:xfrm>
            <a:custGeom>
              <a:avLst/>
              <a:gdLst>
                <a:gd name="connsiteX0" fmla="*/ 0 w 5270786"/>
                <a:gd name="connsiteY0" fmla="*/ 0 h 2927775"/>
                <a:gd name="connsiteX1" fmla="*/ 613805 w 5270786"/>
                <a:gd name="connsiteY1" fmla="*/ 0 h 2927775"/>
                <a:gd name="connsiteX2" fmla="*/ 618487 w 5270786"/>
                <a:gd name="connsiteY2" fmla="*/ 85404 h 2927775"/>
                <a:gd name="connsiteX3" fmla="*/ 1054084 w 5270786"/>
                <a:gd name="connsiteY3" fmla="*/ 895200 h 2927775"/>
                <a:gd name="connsiteX4" fmla="*/ 1276976 w 5270786"/>
                <a:gd name="connsiteY4" fmla="*/ 1191325 h 2927775"/>
                <a:gd name="connsiteX5" fmla="*/ 3368450 w 5270786"/>
                <a:gd name="connsiteY5" fmla="*/ 2348843 h 2927775"/>
                <a:gd name="connsiteX6" fmla="*/ 4956151 w 5270786"/>
                <a:gd name="connsiteY6" fmla="*/ 1636730 h 2927775"/>
                <a:gd name="connsiteX7" fmla="*/ 5149372 w 5270786"/>
                <a:gd name="connsiteY7" fmla="*/ 1495325 h 2927775"/>
                <a:gd name="connsiteX8" fmla="*/ 5270786 w 5270786"/>
                <a:gd name="connsiteY8" fmla="*/ 1406110 h 2927775"/>
                <a:gd name="connsiteX9" fmla="*/ 5270786 w 5270786"/>
                <a:gd name="connsiteY9" fmla="*/ 2138641 h 2927775"/>
                <a:gd name="connsiteX10" fmla="*/ 5112925 w 5270786"/>
                <a:gd name="connsiteY10" fmla="*/ 2253730 h 2927775"/>
                <a:gd name="connsiteX11" fmla="*/ 3368327 w 5270786"/>
                <a:gd name="connsiteY11" fmla="*/ 2927775 h 2927775"/>
                <a:gd name="connsiteX12" fmla="*/ 769646 w 5270786"/>
                <a:gd name="connsiteY12" fmla="*/ 1516288 h 2927775"/>
                <a:gd name="connsiteX13" fmla="*/ 3149 w 5270786"/>
                <a:gd name="connsiteY13" fmla="*/ 85252 h 2927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5270786" h="2927775">
                  <a:moveTo>
                    <a:pt x="0" y="0"/>
                  </a:moveTo>
                  <a:lnTo>
                    <a:pt x="613805" y="0"/>
                  </a:lnTo>
                  <a:lnTo>
                    <a:pt x="618487" y="85404"/>
                  </a:lnTo>
                  <a:cubicBezTo>
                    <a:pt x="650052" y="360109"/>
                    <a:pt x="792650" y="556543"/>
                    <a:pt x="1054084" y="895200"/>
                  </a:cubicBezTo>
                  <a:cubicBezTo>
                    <a:pt x="1126174" y="988542"/>
                    <a:pt x="1200716" y="1085128"/>
                    <a:pt x="1276976" y="1191325"/>
                  </a:cubicBezTo>
                  <a:cubicBezTo>
                    <a:pt x="1859704" y="2002688"/>
                    <a:pt x="2485223" y="2348843"/>
                    <a:pt x="3368450" y="2348843"/>
                  </a:cubicBezTo>
                  <a:cubicBezTo>
                    <a:pt x="3948114" y="2348843"/>
                    <a:pt x="4373422" y="2066846"/>
                    <a:pt x="4956151" y="1636730"/>
                  </a:cubicBezTo>
                  <a:cubicBezTo>
                    <a:pt x="5021253" y="1588668"/>
                    <a:pt x="5086356" y="1541186"/>
                    <a:pt x="5149372" y="1495325"/>
                  </a:cubicBezTo>
                  <a:lnTo>
                    <a:pt x="5270786" y="1406110"/>
                  </a:lnTo>
                  <a:lnTo>
                    <a:pt x="5270786" y="2138641"/>
                  </a:lnTo>
                  <a:lnTo>
                    <a:pt x="5112925" y="2253730"/>
                  </a:lnTo>
                  <a:cubicBezTo>
                    <a:pt x="4598179" y="2621786"/>
                    <a:pt x="4074961" y="2927775"/>
                    <a:pt x="3368327" y="2927775"/>
                  </a:cubicBezTo>
                  <a:cubicBezTo>
                    <a:pt x="2170746" y="2927775"/>
                    <a:pt x="1393203" y="2384512"/>
                    <a:pt x="769646" y="1516288"/>
                  </a:cubicBezTo>
                  <a:cubicBezTo>
                    <a:pt x="418850" y="1027932"/>
                    <a:pt x="48120" y="683401"/>
                    <a:pt x="3149" y="85252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E52F51E0-B50B-43EA-B6AC-C16BD29C3ED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921214" y="-1"/>
              <a:ext cx="5270786" cy="2927775"/>
            </a:xfrm>
            <a:custGeom>
              <a:avLst/>
              <a:gdLst>
                <a:gd name="connsiteX0" fmla="*/ 0 w 5270786"/>
                <a:gd name="connsiteY0" fmla="*/ 0 h 2927775"/>
                <a:gd name="connsiteX1" fmla="*/ 736294 w 5270786"/>
                <a:gd name="connsiteY1" fmla="*/ 0 h 2927775"/>
                <a:gd name="connsiteX2" fmla="*/ 740298 w 5270786"/>
                <a:gd name="connsiteY2" fmla="*/ 72745 h 2927775"/>
                <a:gd name="connsiteX3" fmla="*/ 1153024 w 5270786"/>
                <a:gd name="connsiteY3" fmla="*/ 826989 h 2927775"/>
                <a:gd name="connsiteX4" fmla="*/ 1378368 w 5270786"/>
                <a:gd name="connsiteY4" fmla="*/ 1126356 h 2927775"/>
                <a:gd name="connsiteX5" fmla="*/ 2238056 w 5270786"/>
                <a:gd name="connsiteY5" fmla="*/ 1955322 h 2927775"/>
                <a:gd name="connsiteX6" fmla="*/ 3368327 w 5270786"/>
                <a:gd name="connsiteY6" fmla="*/ 2233033 h 2927775"/>
                <a:gd name="connsiteX7" fmla="*/ 4095360 w 5270786"/>
                <a:gd name="connsiteY7" fmla="*/ 2056192 h 2927775"/>
                <a:gd name="connsiteX8" fmla="*/ 4880506 w 5270786"/>
                <a:gd name="connsiteY8" fmla="*/ 1545587 h 2927775"/>
                <a:gd name="connsiteX9" fmla="*/ 5074340 w 5270786"/>
                <a:gd name="connsiteY9" fmla="*/ 1403721 h 2927775"/>
                <a:gd name="connsiteX10" fmla="*/ 5270786 w 5270786"/>
                <a:gd name="connsiteY10" fmla="*/ 1259367 h 2927775"/>
                <a:gd name="connsiteX11" fmla="*/ 5270786 w 5270786"/>
                <a:gd name="connsiteY11" fmla="*/ 2138641 h 2927775"/>
                <a:gd name="connsiteX12" fmla="*/ 5112925 w 5270786"/>
                <a:gd name="connsiteY12" fmla="*/ 2253730 h 2927775"/>
                <a:gd name="connsiteX13" fmla="*/ 3368327 w 5270786"/>
                <a:gd name="connsiteY13" fmla="*/ 2927775 h 2927775"/>
                <a:gd name="connsiteX14" fmla="*/ 769646 w 5270786"/>
                <a:gd name="connsiteY14" fmla="*/ 1516288 h 2927775"/>
                <a:gd name="connsiteX15" fmla="*/ 3149 w 5270786"/>
                <a:gd name="connsiteY15" fmla="*/ 85252 h 2927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5270786" h="2927775">
                  <a:moveTo>
                    <a:pt x="0" y="0"/>
                  </a:moveTo>
                  <a:lnTo>
                    <a:pt x="736294" y="0"/>
                  </a:lnTo>
                  <a:lnTo>
                    <a:pt x="740298" y="72745"/>
                  </a:lnTo>
                  <a:cubicBezTo>
                    <a:pt x="768839" y="319371"/>
                    <a:pt x="898885" y="497858"/>
                    <a:pt x="1153024" y="826989"/>
                  </a:cubicBezTo>
                  <a:cubicBezTo>
                    <a:pt x="1225727" y="921142"/>
                    <a:pt x="1300882" y="1018537"/>
                    <a:pt x="1378368" y="1126356"/>
                  </a:cubicBezTo>
                  <a:cubicBezTo>
                    <a:pt x="1652384" y="1507833"/>
                    <a:pt x="1933512" y="1779060"/>
                    <a:pt x="2238056" y="1955322"/>
                  </a:cubicBezTo>
                  <a:cubicBezTo>
                    <a:pt x="2560868" y="2142238"/>
                    <a:pt x="2930637" y="2233033"/>
                    <a:pt x="3368327" y="2233033"/>
                  </a:cubicBezTo>
                  <a:cubicBezTo>
                    <a:pt x="3616720" y="2233033"/>
                    <a:pt x="3847703" y="2176866"/>
                    <a:pt x="4095360" y="2056192"/>
                  </a:cubicBezTo>
                  <a:cubicBezTo>
                    <a:pt x="4349636" y="1932276"/>
                    <a:pt x="4601340" y="1751613"/>
                    <a:pt x="4880506" y="1545587"/>
                  </a:cubicBezTo>
                  <a:cubicBezTo>
                    <a:pt x="4945974" y="1497295"/>
                    <a:pt x="5011199" y="1449697"/>
                    <a:pt x="5074340" y="1403721"/>
                  </a:cubicBezTo>
                  <a:lnTo>
                    <a:pt x="5270786" y="1259367"/>
                  </a:lnTo>
                  <a:lnTo>
                    <a:pt x="5270786" y="2138641"/>
                  </a:lnTo>
                  <a:lnTo>
                    <a:pt x="5112925" y="2253730"/>
                  </a:lnTo>
                  <a:cubicBezTo>
                    <a:pt x="4598179" y="2621786"/>
                    <a:pt x="4074961" y="2927775"/>
                    <a:pt x="3368327" y="2927775"/>
                  </a:cubicBezTo>
                  <a:cubicBezTo>
                    <a:pt x="2170746" y="2927775"/>
                    <a:pt x="1393203" y="2384512"/>
                    <a:pt x="769646" y="1516288"/>
                  </a:cubicBezTo>
                  <a:cubicBezTo>
                    <a:pt x="418850" y="1027932"/>
                    <a:pt x="48120" y="683401"/>
                    <a:pt x="3149" y="85252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EEA95577-B263-EF4B-9829-5F52B1BB075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094508"/>
            <a:ext cx="11393659" cy="5412971"/>
          </a:xfrm>
        </p:spPr>
        <p:txBody>
          <a:bodyPr numCol="2">
            <a:normAutofit fontScale="70000" lnSpcReduction="20000"/>
          </a:bodyPr>
          <a:lstStyle/>
          <a:p>
            <a:r>
              <a:rPr lang="en-US" b="1" dirty="0"/>
              <a:t>Early Years: </a:t>
            </a:r>
          </a:p>
          <a:p>
            <a:pPr lvl="1"/>
            <a:r>
              <a:rPr lang="en-US" dirty="0"/>
              <a:t>Not included in scrutiny at this stage</a:t>
            </a:r>
          </a:p>
          <a:p>
            <a:pPr lvl="1"/>
            <a:r>
              <a:rPr lang="en-US" dirty="0"/>
              <a:t>Good practice / prevention work in concept stage but not evident at this stage in literature review.</a:t>
            </a:r>
          </a:p>
          <a:p>
            <a:r>
              <a:rPr lang="en-US" b="1" dirty="0"/>
              <a:t>Primary:</a:t>
            </a:r>
          </a:p>
          <a:p>
            <a:pPr lvl="1"/>
            <a:r>
              <a:rPr lang="en-US" dirty="0"/>
              <a:t>Started to discuss and </a:t>
            </a:r>
            <a:r>
              <a:rPr lang="en-US" dirty="0" err="1"/>
              <a:t>recognise</a:t>
            </a:r>
            <a:r>
              <a:rPr lang="en-US" dirty="0"/>
              <a:t> how SH manifests itself in younger children</a:t>
            </a:r>
          </a:p>
          <a:p>
            <a:pPr lvl="1"/>
            <a:r>
              <a:rPr lang="en-US" dirty="0"/>
              <a:t>Would like more opportunities for discussion with other schools &amp; partners</a:t>
            </a:r>
          </a:p>
          <a:p>
            <a:pPr lvl="1"/>
            <a:r>
              <a:rPr lang="en-US" dirty="0"/>
              <a:t>Support with identifying age appropriate resources to use in work with children.</a:t>
            </a:r>
          </a:p>
          <a:p>
            <a:r>
              <a:rPr lang="en-US" b="1" dirty="0"/>
              <a:t>Secondary:</a:t>
            </a:r>
          </a:p>
          <a:p>
            <a:pPr lvl="1"/>
            <a:r>
              <a:rPr lang="en-US" dirty="0"/>
              <a:t>Responding to everyone's invited, developing responses, moved quickly </a:t>
            </a:r>
          </a:p>
          <a:p>
            <a:pPr lvl="1"/>
            <a:r>
              <a:rPr lang="en-US" dirty="0"/>
              <a:t>Would like support with ‘non statutory’ level cases / MSCP guidance e.g. HSB</a:t>
            </a:r>
          </a:p>
          <a:p>
            <a:pPr lvl="1"/>
            <a:r>
              <a:rPr lang="en-US" dirty="0"/>
              <a:t>RSE work taking place, including externals for some (Beyond Equality) – issue of sustainability</a:t>
            </a:r>
          </a:p>
          <a:p>
            <a:pPr lvl="1"/>
            <a:r>
              <a:rPr lang="en-US" dirty="0"/>
              <a:t>Reporting systems in place, some include anonymous – others skeptical about this.</a:t>
            </a:r>
          </a:p>
          <a:p>
            <a:pPr lvl="1"/>
            <a:r>
              <a:rPr lang="en-US" dirty="0"/>
              <a:t>Support in engaging parents, communities</a:t>
            </a:r>
          </a:p>
          <a:p>
            <a:pPr lvl="1"/>
            <a:endParaRPr lang="en-US" dirty="0"/>
          </a:p>
          <a:p>
            <a:r>
              <a:rPr lang="en-US" b="1" dirty="0"/>
              <a:t>Independent</a:t>
            </a:r>
          </a:p>
          <a:p>
            <a:pPr lvl="1"/>
            <a:r>
              <a:rPr lang="en-US" dirty="0"/>
              <a:t>Specialist, focused work and roles created, after Everyone’s Invited </a:t>
            </a:r>
          </a:p>
          <a:p>
            <a:pPr lvl="1"/>
            <a:r>
              <a:rPr lang="en-US" dirty="0"/>
              <a:t>Affluent families – a different angle on neglect is present</a:t>
            </a:r>
          </a:p>
          <a:p>
            <a:pPr lvl="1"/>
            <a:r>
              <a:rPr lang="en-US" dirty="0"/>
              <a:t>Support in engaging parents, communities</a:t>
            </a:r>
          </a:p>
          <a:p>
            <a:pPr lvl="1"/>
            <a:r>
              <a:rPr lang="en-US" dirty="0"/>
              <a:t>Available resources to invest in specialist roles and services e.g. Lime Culture – Sexual Misconduct Liaison Officer (SMLO)</a:t>
            </a:r>
          </a:p>
          <a:p>
            <a:r>
              <a:rPr lang="en-US" b="1" dirty="0"/>
              <a:t>SEND / Special schools</a:t>
            </a:r>
          </a:p>
          <a:p>
            <a:pPr lvl="1"/>
            <a:r>
              <a:rPr lang="en-US" dirty="0"/>
              <a:t>Low confidence about reporting bad experiences esp. personal subjects like this</a:t>
            </a:r>
          </a:p>
          <a:p>
            <a:pPr lvl="1"/>
            <a:r>
              <a:rPr lang="en-US" dirty="0"/>
              <a:t>Less access to safer schools officer</a:t>
            </a:r>
          </a:p>
          <a:p>
            <a:pPr lvl="1"/>
            <a:r>
              <a:rPr lang="en-US" dirty="0"/>
              <a:t>Disabled children more at risk</a:t>
            </a:r>
          </a:p>
          <a:p>
            <a:pPr lvl="1"/>
            <a:r>
              <a:rPr lang="en-US" dirty="0"/>
              <a:t>Feel ‘generic’ policies like HSB don’t work for them.</a:t>
            </a:r>
          </a:p>
          <a:p>
            <a:r>
              <a:rPr lang="en-US" b="1" dirty="0"/>
              <a:t>College/Further Education</a:t>
            </a:r>
          </a:p>
          <a:p>
            <a:pPr lvl="1"/>
            <a:r>
              <a:rPr lang="en-US" dirty="0"/>
              <a:t>Work with RASASC to develop an in college campaign, could be used more widely in Merton</a:t>
            </a:r>
          </a:p>
          <a:p>
            <a:pPr lvl="1"/>
            <a:r>
              <a:rPr lang="en-US" dirty="0"/>
              <a:t>Workshops with students ongoing</a:t>
            </a:r>
          </a:p>
          <a:p>
            <a:pPr lvl="1"/>
            <a:r>
              <a:rPr lang="en-US" dirty="0"/>
              <a:t>Specialist funded support from RASASC</a:t>
            </a:r>
          </a:p>
        </p:txBody>
      </p:sp>
    </p:spTree>
    <p:extLst>
      <p:ext uri="{BB962C8B-B14F-4D97-AF65-F5344CB8AC3E}">
        <p14:creationId xmlns:p14="http://schemas.microsoft.com/office/powerpoint/2010/main" val="240470279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32BC26D8-82FB-445E-AA49-62A77D7C1E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CB44330D-EA18-4254-AA95-EB49948539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Content Placeholder 4" descr="Graphical user interface&#10;&#10;Description automatically generated">
            <a:extLst>
              <a:ext uri="{FF2B5EF4-FFF2-40B4-BE49-F238E27FC236}">
                <a16:creationId xmlns:a16="http://schemas.microsoft.com/office/drawing/2014/main" id="{82A52662-62CD-D4AB-B7D7-55C475A39D9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760540" y="643467"/>
            <a:ext cx="8670919" cy="55710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553626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4" name="Rectangle 7">
            <a:extLst>
              <a:ext uri="{FF2B5EF4-FFF2-40B4-BE49-F238E27FC236}">
                <a16:creationId xmlns:a16="http://schemas.microsoft.com/office/drawing/2014/main" id="{FA3C7DEA-BCC2-4295-8850-14799329618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5" name="Rectangle 9">
            <a:extLst>
              <a:ext uri="{FF2B5EF4-FFF2-40B4-BE49-F238E27FC236}">
                <a16:creationId xmlns:a16="http://schemas.microsoft.com/office/drawing/2014/main" id="{C289949D-B9F6-468A-86FE-2694DC5AE77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5" y="0"/>
            <a:ext cx="12191695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80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CA42AA0-D724-8A4C-A3D6-8B25459CE0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4315" y="143658"/>
            <a:ext cx="9833548" cy="1066802"/>
          </a:xfrm>
        </p:spPr>
        <p:txBody>
          <a:bodyPr anchor="b">
            <a:normAutofit/>
          </a:bodyPr>
          <a:lstStyle/>
          <a:p>
            <a:r>
              <a:rPr lang="en-US" sz="3600" dirty="0">
                <a:solidFill>
                  <a:schemeClr val="tx2"/>
                </a:solidFill>
              </a:rPr>
              <a:t>Recommendations for MSCP </a:t>
            </a:r>
          </a:p>
        </p:txBody>
      </p:sp>
      <p:grpSp>
        <p:nvGrpSpPr>
          <p:cNvPr id="26" name="Group 11">
            <a:extLst>
              <a:ext uri="{FF2B5EF4-FFF2-40B4-BE49-F238E27FC236}">
                <a16:creationId xmlns:a16="http://schemas.microsoft.com/office/drawing/2014/main" id="{E4DF0958-0C87-4C28-9554-2FADC788C2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7867135" y="0"/>
            <a:ext cx="4324865" cy="2641149"/>
            <a:chOff x="6867015" y="-1"/>
            <a:chExt cx="5324985" cy="3251912"/>
          </a:xfrm>
          <a:solidFill>
            <a:schemeClr val="accent5">
              <a:alpha val="10000"/>
            </a:schemeClr>
          </a:solidFill>
        </p:grpSpPr>
        <p:sp>
          <p:nvSpPr>
            <p:cNvPr id="27" name="Freeform: Shape 12">
              <a:extLst>
                <a:ext uri="{FF2B5EF4-FFF2-40B4-BE49-F238E27FC236}">
                  <a16:creationId xmlns:a16="http://schemas.microsoft.com/office/drawing/2014/main" id="{DEC53B48-7B73-49D1-A6FD-9DBF5141EA7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867015" y="-1"/>
              <a:ext cx="5324985" cy="3251912"/>
            </a:xfrm>
            <a:custGeom>
              <a:avLst/>
              <a:gdLst>
                <a:gd name="connsiteX0" fmla="*/ 0 w 5324985"/>
                <a:gd name="connsiteY0" fmla="*/ 0 h 3251912"/>
                <a:gd name="connsiteX1" fmla="*/ 36826 w 5324985"/>
                <a:gd name="connsiteY1" fmla="*/ 0 h 3251912"/>
                <a:gd name="connsiteX2" fmla="*/ 45003 w 5324985"/>
                <a:gd name="connsiteY2" fmla="*/ 152909 h 3251912"/>
                <a:gd name="connsiteX3" fmla="*/ 68956 w 5324985"/>
                <a:gd name="connsiteY3" fmla="*/ 308600 h 3251912"/>
                <a:gd name="connsiteX4" fmla="*/ 167774 w 5324985"/>
                <a:gd name="connsiteY4" fmla="*/ 607968 h 3251912"/>
                <a:gd name="connsiteX5" fmla="*/ 201857 w 5324985"/>
                <a:gd name="connsiteY5" fmla="*/ 679539 h 3251912"/>
                <a:gd name="connsiteX6" fmla="*/ 239741 w 5324985"/>
                <a:gd name="connsiteY6" fmla="*/ 749488 h 3251912"/>
                <a:gd name="connsiteX7" fmla="*/ 323724 w 5324985"/>
                <a:gd name="connsiteY7" fmla="*/ 885101 h 3251912"/>
                <a:gd name="connsiteX8" fmla="*/ 416412 w 5324985"/>
                <a:gd name="connsiteY8" fmla="*/ 1016081 h 3251912"/>
                <a:gd name="connsiteX9" fmla="*/ 515719 w 5324985"/>
                <a:gd name="connsiteY9" fmla="*/ 1143356 h 3251912"/>
                <a:gd name="connsiteX10" fmla="*/ 722427 w 5324985"/>
                <a:gd name="connsiteY10" fmla="*/ 1395127 h 3251912"/>
                <a:gd name="connsiteX11" fmla="*/ 825780 w 5324985"/>
                <a:gd name="connsiteY11" fmla="*/ 1522749 h 3251912"/>
                <a:gd name="connsiteX12" fmla="*/ 926314 w 5324985"/>
                <a:gd name="connsiteY12" fmla="*/ 1651992 h 3251912"/>
                <a:gd name="connsiteX13" fmla="*/ 1026848 w 5324985"/>
                <a:gd name="connsiteY13" fmla="*/ 1776836 h 3251912"/>
                <a:gd name="connsiteX14" fmla="*/ 1131918 w 5324985"/>
                <a:gd name="connsiteY14" fmla="*/ 1897393 h 3251912"/>
                <a:gd name="connsiteX15" fmla="*/ 1354688 w 5324985"/>
                <a:gd name="connsiteY15" fmla="*/ 2124728 h 3251912"/>
                <a:gd name="connsiteX16" fmla="*/ 1855027 w 5324985"/>
                <a:gd name="connsiteY16" fmla="*/ 2504236 h 3251912"/>
                <a:gd name="connsiteX17" fmla="*/ 2131618 w 5324985"/>
                <a:gd name="connsiteY17" fmla="*/ 2646913 h 3251912"/>
                <a:gd name="connsiteX18" fmla="*/ 2423534 w 5324985"/>
                <a:gd name="connsiteY18" fmla="*/ 2754732 h 3251912"/>
                <a:gd name="connsiteX19" fmla="*/ 2727588 w 5324985"/>
                <a:gd name="connsiteY19" fmla="*/ 2829197 h 3251912"/>
                <a:gd name="connsiteX20" fmla="*/ 3041083 w 5324985"/>
                <a:gd name="connsiteY20" fmla="*/ 2870890 h 3251912"/>
                <a:gd name="connsiteX21" fmla="*/ 3360340 w 5324985"/>
                <a:gd name="connsiteY21" fmla="*/ 2883976 h 3251912"/>
                <a:gd name="connsiteX22" fmla="*/ 3439663 w 5324985"/>
                <a:gd name="connsiteY22" fmla="*/ 2883396 h 3251912"/>
                <a:gd name="connsiteX23" fmla="*/ 3478529 w 5324985"/>
                <a:gd name="connsiteY23" fmla="*/ 2882471 h 3251912"/>
                <a:gd name="connsiteX24" fmla="*/ 3517271 w 5324985"/>
                <a:gd name="connsiteY24" fmla="*/ 2880616 h 3251912"/>
                <a:gd name="connsiteX25" fmla="*/ 3671260 w 5324985"/>
                <a:gd name="connsiteY25" fmla="*/ 2867878 h 3251912"/>
                <a:gd name="connsiteX26" fmla="*/ 4265268 w 5324985"/>
                <a:gd name="connsiteY26" fmla="*/ 2716283 h 3251912"/>
                <a:gd name="connsiteX27" fmla="*/ 4546395 w 5324985"/>
                <a:gd name="connsiteY27" fmla="*/ 2584724 h 3251912"/>
                <a:gd name="connsiteX28" fmla="*/ 4817837 w 5324985"/>
                <a:gd name="connsiteY28" fmla="*/ 2424674 h 3251912"/>
                <a:gd name="connsiteX29" fmla="*/ 5081677 w 5324985"/>
                <a:gd name="connsiteY29" fmla="*/ 2243548 h 3251912"/>
                <a:gd name="connsiteX30" fmla="*/ 5211881 w 5324985"/>
                <a:gd name="connsiteY30" fmla="*/ 2147658 h 3251912"/>
                <a:gd name="connsiteX31" fmla="*/ 5324985 w 5324985"/>
                <a:gd name="connsiteY31" fmla="*/ 2062128 h 3251912"/>
                <a:gd name="connsiteX32" fmla="*/ 5324985 w 5324985"/>
                <a:gd name="connsiteY32" fmla="*/ 2514993 h 3251912"/>
                <a:gd name="connsiteX33" fmla="*/ 5314867 w 5324985"/>
                <a:gd name="connsiteY33" fmla="*/ 2522881 h 3251912"/>
                <a:gd name="connsiteX34" fmla="*/ 5038276 w 5324985"/>
                <a:gd name="connsiteY34" fmla="*/ 2722421 h 3251912"/>
                <a:gd name="connsiteX35" fmla="*/ 4741701 w 5324985"/>
                <a:gd name="connsiteY35" fmla="*/ 2904937 h 3251912"/>
                <a:gd name="connsiteX36" fmla="*/ 4420728 w 5324985"/>
                <a:gd name="connsiteY36" fmla="*/ 3058848 h 3251912"/>
                <a:gd name="connsiteX37" fmla="*/ 3717481 w 5324985"/>
                <a:gd name="connsiteY37" fmla="*/ 3237079 h 3251912"/>
                <a:gd name="connsiteX38" fmla="*/ 3535661 w 5324985"/>
                <a:gd name="connsiteY38" fmla="*/ 3249934 h 3251912"/>
                <a:gd name="connsiteX39" fmla="*/ 3490175 w 5324985"/>
                <a:gd name="connsiteY39" fmla="*/ 3251555 h 3251912"/>
                <a:gd name="connsiteX40" fmla="*/ 3444813 w 5324985"/>
                <a:gd name="connsiteY40" fmla="*/ 3251787 h 3251912"/>
                <a:gd name="connsiteX41" fmla="*/ 3355681 w 5324985"/>
                <a:gd name="connsiteY41" fmla="*/ 3250745 h 3251912"/>
                <a:gd name="connsiteX42" fmla="*/ 3179011 w 5324985"/>
                <a:gd name="connsiteY42" fmla="*/ 3243795 h 3251912"/>
                <a:gd name="connsiteX43" fmla="*/ 3002217 w 5324985"/>
                <a:gd name="connsiteY43" fmla="*/ 3227814 h 3251912"/>
                <a:gd name="connsiteX44" fmla="*/ 2650103 w 5324985"/>
                <a:gd name="connsiteY44" fmla="*/ 3170836 h 3251912"/>
                <a:gd name="connsiteX45" fmla="*/ 2305836 w 5324985"/>
                <a:gd name="connsiteY45" fmla="*/ 3072514 h 3251912"/>
                <a:gd name="connsiteX46" fmla="*/ 1978611 w 5324985"/>
                <a:gd name="connsiteY46" fmla="*/ 2929952 h 3251912"/>
                <a:gd name="connsiteX47" fmla="*/ 1678235 w 5324985"/>
                <a:gd name="connsiteY47" fmla="*/ 2744424 h 3251912"/>
                <a:gd name="connsiteX48" fmla="*/ 1175688 w 5324985"/>
                <a:gd name="connsiteY48" fmla="*/ 2277018 h 3251912"/>
                <a:gd name="connsiteX49" fmla="*/ 971310 w 5324985"/>
                <a:gd name="connsiteY49" fmla="*/ 2012044 h 3251912"/>
                <a:gd name="connsiteX50" fmla="*/ 790717 w 5324985"/>
                <a:gd name="connsiteY50" fmla="*/ 1735723 h 3251912"/>
                <a:gd name="connsiteX51" fmla="*/ 706488 w 5324985"/>
                <a:gd name="connsiteY51" fmla="*/ 1598604 h 3251912"/>
                <a:gd name="connsiteX52" fmla="*/ 618951 w 5324985"/>
                <a:gd name="connsiteY52" fmla="*/ 1463802 h 3251912"/>
                <a:gd name="connsiteX53" fmla="*/ 436273 w 5324985"/>
                <a:gd name="connsiteY53" fmla="*/ 1195355 h 3251912"/>
                <a:gd name="connsiteX54" fmla="*/ 346896 w 5324985"/>
                <a:gd name="connsiteY54" fmla="*/ 1058816 h 3251912"/>
                <a:gd name="connsiteX55" fmla="*/ 261809 w 5324985"/>
                <a:gd name="connsiteY55" fmla="*/ 919264 h 3251912"/>
                <a:gd name="connsiteX56" fmla="*/ 118487 w 5324985"/>
                <a:gd name="connsiteY56" fmla="*/ 626498 h 3251912"/>
                <a:gd name="connsiteX57" fmla="*/ 28130 w 5324985"/>
                <a:gd name="connsiteY57" fmla="*/ 315781 h 3251912"/>
                <a:gd name="connsiteX58" fmla="*/ 6751 w 5324985"/>
                <a:gd name="connsiteY58" fmla="*/ 156195 h 32519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</a:cxnLst>
              <a:rect l="l" t="t" r="r" b="b"/>
              <a:pathLst>
                <a:path w="5324985" h="3251912">
                  <a:moveTo>
                    <a:pt x="0" y="0"/>
                  </a:moveTo>
                  <a:lnTo>
                    <a:pt x="36826" y="0"/>
                  </a:lnTo>
                  <a:lnTo>
                    <a:pt x="45003" y="152909"/>
                  </a:lnTo>
                  <a:cubicBezTo>
                    <a:pt x="50351" y="205154"/>
                    <a:pt x="58290" y="257123"/>
                    <a:pt x="68956" y="308600"/>
                  </a:cubicBezTo>
                  <a:cubicBezTo>
                    <a:pt x="91393" y="411324"/>
                    <a:pt x="123882" y="511847"/>
                    <a:pt x="167774" y="607968"/>
                  </a:cubicBezTo>
                  <a:cubicBezTo>
                    <a:pt x="178195" y="632173"/>
                    <a:pt x="190333" y="655798"/>
                    <a:pt x="201857" y="679539"/>
                  </a:cubicBezTo>
                  <a:cubicBezTo>
                    <a:pt x="214363" y="702933"/>
                    <a:pt x="226255" y="726557"/>
                    <a:pt x="239741" y="749488"/>
                  </a:cubicBezTo>
                  <a:cubicBezTo>
                    <a:pt x="265488" y="795812"/>
                    <a:pt x="294176" y="840746"/>
                    <a:pt x="323724" y="885101"/>
                  </a:cubicBezTo>
                  <a:cubicBezTo>
                    <a:pt x="353149" y="929572"/>
                    <a:pt x="384657" y="972885"/>
                    <a:pt x="416412" y="1016081"/>
                  </a:cubicBezTo>
                  <a:cubicBezTo>
                    <a:pt x="448655" y="1058931"/>
                    <a:pt x="482127" y="1101202"/>
                    <a:pt x="515719" y="1143356"/>
                  </a:cubicBezTo>
                  <a:cubicBezTo>
                    <a:pt x="583027" y="1227782"/>
                    <a:pt x="653402" y="1310470"/>
                    <a:pt x="722427" y="1395127"/>
                  </a:cubicBezTo>
                  <a:cubicBezTo>
                    <a:pt x="757123" y="1437282"/>
                    <a:pt x="791697" y="1479783"/>
                    <a:pt x="825780" y="1522749"/>
                  </a:cubicBezTo>
                  <a:cubicBezTo>
                    <a:pt x="859742" y="1565367"/>
                    <a:pt x="893457" y="1610649"/>
                    <a:pt x="926314" y="1651992"/>
                  </a:cubicBezTo>
                  <a:cubicBezTo>
                    <a:pt x="958927" y="1694379"/>
                    <a:pt x="993132" y="1735492"/>
                    <a:pt x="1026848" y="1776836"/>
                  </a:cubicBezTo>
                  <a:cubicBezTo>
                    <a:pt x="1061545" y="1817485"/>
                    <a:pt x="1095996" y="1858133"/>
                    <a:pt x="1131918" y="1897393"/>
                  </a:cubicBezTo>
                  <a:cubicBezTo>
                    <a:pt x="1203273" y="1976376"/>
                    <a:pt x="1277447" y="2052463"/>
                    <a:pt x="1354688" y="2124728"/>
                  </a:cubicBezTo>
                  <a:cubicBezTo>
                    <a:pt x="1509411" y="2268911"/>
                    <a:pt x="1676396" y="2397575"/>
                    <a:pt x="1855027" y="2504236"/>
                  </a:cubicBezTo>
                  <a:cubicBezTo>
                    <a:pt x="1944528" y="2557277"/>
                    <a:pt x="2036357" y="2605917"/>
                    <a:pt x="2131618" y="2646913"/>
                  </a:cubicBezTo>
                  <a:cubicBezTo>
                    <a:pt x="2226267" y="2689068"/>
                    <a:pt x="2323981" y="2724622"/>
                    <a:pt x="2423534" y="2754732"/>
                  </a:cubicBezTo>
                  <a:cubicBezTo>
                    <a:pt x="2523087" y="2784958"/>
                    <a:pt x="2624602" y="2809394"/>
                    <a:pt x="2727588" y="2829197"/>
                  </a:cubicBezTo>
                  <a:cubicBezTo>
                    <a:pt x="2830698" y="2848653"/>
                    <a:pt x="2935522" y="2861971"/>
                    <a:pt x="3041083" y="2870890"/>
                  </a:cubicBezTo>
                  <a:cubicBezTo>
                    <a:pt x="3146644" y="2879922"/>
                    <a:pt x="3253307" y="2883860"/>
                    <a:pt x="3360340" y="2883976"/>
                  </a:cubicBezTo>
                  <a:cubicBezTo>
                    <a:pt x="3387067" y="2883976"/>
                    <a:pt x="3414162" y="2884439"/>
                    <a:pt x="3439663" y="2883396"/>
                  </a:cubicBezTo>
                  <a:lnTo>
                    <a:pt x="3478529" y="2882471"/>
                  </a:lnTo>
                  <a:lnTo>
                    <a:pt x="3517271" y="2880616"/>
                  </a:lnTo>
                  <a:cubicBezTo>
                    <a:pt x="3568887" y="2878417"/>
                    <a:pt x="3620257" y="2873552"/>
                    <a:pt x="3671260" y="2867878"/>
                  </a:cubicBezTo>
                  <a:cubicBezTo>
                    <a:pt x="3875515" y="2844253"/>
                    <a:pt x="4074253" y="2792486"/>
                    <a:pt x="4265268" y="2716283"/>
                  </a:cubicBezTo>
                  <a:cubicBezTo>
                    <a:pt x="4361020" y="2678529"/>
                    <a:pt x="4454444" y="2633710"/>
                    <a:pt x="4546395" y="2584724"/>
                  </a:cubicBezTo>
                  <a:cubicBezTo>
                    <a:pt x="4638470" y="2535967"/>
                    <a:pt x="4728827" y="2481885"/>
                    <a:pt x="4817837" y="2424674"/>
                  </a:cubicBezTo>
                  <a:cubicBezTo>
                    <a:pt x="4906846" y="2367348"/>
                    <a:pt x="4994385" y="2306317"/>
                    <a:pt x="5081677" y="2243548"/>
                  </a:cubicBezTo>
                  <a:cubicBezTo>
                    <a:pt x="5125201" y="2212164"/>
                    <a:pt x="5168603" y="2179969"/>
                    <a:pt x="5211881" y="2147658"/>
                  </a:cubicBezTo>
                  <a:lnTo>
                    <a:pt x="5324985" y="2062128"/>
                  </a:lnTo>
                  <a:lnTo>
                    <a:pt x="5324985" y="2514993"/>
                  </a:lnTo>
                  <a:lnTo>
                    <a:pt x="5314867" y="2522881"/>
                  </a:lnTo>
                  <a:cubicBezTo>
                    <a:pt x="5225490" y="2591325"/>
                    <a:pt x="5133783" y="2658379"/>
                    <a:pt x="5038276" y="2722421"/>
                  </a:cubicBezTo>
                  <a:cubicBezTo>
                    <a:pt x="4942892" y="2786348"/>
                    <a:pt x="4844810" y="2848422"/>
                    <a:pt x="4741701" y="2904937"/>
                  </a:cubicBezTo>
                  <a:cubicBezTo>
                    <a:pt x="4638592" y="2961337"/>
                    <a:pt x="4531929" y="3013683"/>
                    <a:pt x="4420728" y="3058848"/>
                  </a:cubicBezTo>
                  <a:cubicBezTo>
                    <a:pt x="4199063" y="3150338"/>
                    <a:pt x="3959621" y="3211485"/>
                    <a:pt x="3717481" y="3237079"/>
                  </a:cubicBezTo>
                  <a:cubicBezTo>
                    <a:pt x="3656914" y="3243101"/>
                    <a:pt x="3596227" y="3247966"/>
                    <a:pt x="3535661" y="3249934"/>
                  </a:cubicBezTo>
                  <a:lnTo>
                    <a:pt x="3490175" y="3251555"/>
                  </a:lnTo>
                  <a:lnTo>
                    <a:pt x="3444813" y="3251787"/>
                  </a:lnTo>
                  <a:cubicBezTo>
                    <a:pt x="3414162" y="3252250"/>
                    <a:pt x="3385105" y="3251324"/>
                    <a:pt x="3355681" y="3250745"/>
                  </a:cubicBezTo>
                  <a:cubicBezTo>
                    <a:pt x="3296954" y="3250050"/>
                    <a:pt x="3237860" y="3246692"/>
                    <a:pt x="3179011" y="3243795"/>
                  </a:cubicBezTo>
                  <a:cubicBezTo>
                    <a:pt x="3120039" y="3239164"/>
                    <a:pt x="3061067" y="3234878"/>
                    <a:pt x="3002217" y="3227814"/>
                  </a:cubicBezTo>
                  <a:cubicBezTo>
                    <a:pt x="2884397" y="3214496"/>
                    <a:pt x="2766699" y="3196314"/>
                    <a:pt x="2650103" y="3170836"/>
                  </a:cubicBezTo>
                  <a:cubicBezTo>
                    <a:pt x="2533510" y="3145358"/>
                    <a:pt x="2418263" y="3112583"/>
                    <a:pt x="2305836" y="3072514"/>
                  </a:cubicBezTo>
                  <a:cubicBezTo>
                    <a:pt x="2193410" y="3032328"/>
                    <a:pt x="2083926" y="2984383"/>
                    <a:pt x="1978611" y="2929952"/>
                  </a:cubicBezTo>
                  <a:cubicBezTo>
                    <a:pt x="1873663" y="2874711"/>
                    <a:pt x="1772884" y="2812985"/>
                    <a:pt x="1678235" y="2744424"/>
                  </a:cubicBezTo>
                  <a:cubicBezTo>
                    <a:pt x="1488201" y="2608001"/>
                    <a:pt x="1321708" y="2448068"/>
                    <a:pt x="1175688" y="2277018"/>
                  </a:cubicBezTo>
                  <a:cubicBezTo>
                    <a:pt x="1102985" y="2191086"/>
                    <a:pt x="1035309" y="2102377"/>
                    <a:pt x="971310" y="2012044"/>
                  </a:cubicBezTo>
                  <a:cubicBezTo>
                    <a:pt x="907188" y="1921714"/>
                    <a:pt x="847358" y="1829413"/>
                    <a:pt x="790717" y="1735723"/>
                  </a:cubicBezTo>
                  <a:cubicBezTo>
                    <a:pt x="761782" y="1688357"/>
                    <a:pt x="735300" y="1644002"/>
                    <a:pt x="706488" y="1598604"/>
                  </a:cubicBezTo>
                  <a:cubicBezTo>
                    <a:pt x="677922" y="1553555"/>
                    <a:pt x="648866" y="1508505"/>
                    <a:pt x="618951" y="1463802"/>
                  </a:cubicBezTo>
                  <a:lnTo>
                    <a:pt x="436273" y="1195355"/>
                  </a:lnTo>
                  <a:cubicBezTo>
                    <a:pt x="405990" y="1150189"/>
                    <a:pt x="376075" y="1104792"/>
                    <a:pt x="346896" y="1058816"/>
                  </a:cubicBezTo>
                  <a:cubicBezTo>
                    <a:pt x="317716" y="1012838"/>
                    <a:pt x="288782" y="966747"/>
                    <a:pt x="261809" y="919264"/>
                  </a:cubicBezTo>
                  <a:cubicBezTo>
                    <a:pt x="207742" y="824764"/>
                    <a:pt x="158088" y="727485"/>
                    <a:pt x="118487" y="626498"/>
                  </a:cubicBezTo>
                  <a:cubicBezTo>
                    <a:pt x="78151" y="525859"/>
                    <a:pt x="48237" y="421515"/>
                    <a:pt x="28130" y="315781"/>
                  </a:cubicBezTo>
                  <a:cubicBezTo>
                    <a:pt x="18506" y="262914"/>
                    <a:pt x="11425" y="209642"/>
                    <a:pt x="6751" y="156195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8" name="Freeform: Shape 13">
              <a:extLst>
                <a:ext uri="{FF2B5EF4-FFF2-40B4-BE49-F238E27FC236}">
                  <a16:creationId xmlns:a16="http://schemas.microsoft.com/office/drawing/2014/main" id="{7DEDDC41-2C98-4AF1-A0EA-AEEC34827C2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916467" y="-1"/>
              <a:ext cx="5275533" cy="2980757"/>
            </a:xfrm>
            <a:custGeom>
              <a:avLst/>
              <a:gdLst>
                <a:gd name="connsiteX0" fmla="*/ 0 w 5275533"/>
                <a:gd name="connsiteY0" fmla="*/ 0 h 2980757"/>
                <a:gd name="connsiteX1" fmla="*/ 201166 w 5275533"/>
                <a:gd name="connsiteY1" fmla="*/ 0 h 2980757"/>
                <a:gd name="connsiteX2" fmla="*/ 206734 w 5275533"/>
                <a:gd name="connsiteY2" fmla="*/ 89286 h 2980757"/>
                <a:gd name="connsiteX3" fmla="*/ 232051 w 5275533"/>
                <a:gd name="connsiteY3" fmla="*/ 226897 h 2980757"/>
                <a:gd name="connsiteX4" fmla="*/ 332707 w 5275533"/>
                <a:gd name="connsiteY4" fmla="*/ 487120 h 2980757"/>
                <a:gd name="connsiteX5" fmla="*/ 402959 w 5275533"/>
                <a:gd name="connsiteY5" fmla="*/ 609647 h 2980757"/>
                <a:gd name="connsiteX6" fmla="*/ 483631 w 5275533"/>
                <a:gd name="connsiteY6" fmla="*/ 728236 h 2980757"/>
                <a:gd name="connsiteX7" fmla="*/ 669986 w 5275533"/>
                <a:gd name="connsiteY7" fmla="*/ 957424 h 2980757"/>
                <a:gd name="connsiteX8" fmla="*/ 871667 w 5275533"/>
                <a:gd name="connsiteY8" fmla="*/ 1188348 h 2980757"/>
                <a:gd name="connsiteX9" fmla="*/ 971956 w 5275533"/>
                <a:gd name="connsiteY9" fmla="*/ 1308905 h 2980757"/>
                <a:gd name="connsiteX10" fmla="*/ 1020139 w 5275533"/>
                <a:gd name="connsiteY10" fmla="*/ 1368084 h 2980757"/>
                <a:gd name="connsiteX11" fmla="*/ 1067340 w 5275533"/>
                <a:gd name="connsiteY11" fmla="*/ 1424715 h 2980757"/>
                <a:gd name="connsiteX12" fmla="*/ 1472909 w 5275533"/>
                <a:gd name="connsiteY12" fmla="*/ 1843252 h 2980757"/>
                <a:gd name="connsiteX13" fmla="*/ 1688567 w 5275533"/>
                <a:gd name="connsiteY13" fmla="*/ 2031559 h 2980757"/>
                <a:gd name="connsiteX14" fmla="*/ 1914401 w 5275533"/>
                <a:gd name="connsiteY14" fmla="*/ 2205156 h 2980757"/>
                <a:gd name="connsiteX15" fmla="*/ 2418909 w 5275533"/>
                <a:gd name="connsiteY15" fmla="*/ 2479741 h 2980757"/>
                <a:gd name="connsiteX16" fmla="*/ 2701141 w 5275533"/>
                <a:gd name="connsiteY16" fmla="*/ 2557333 h 2980757"/>
                <a:gd name="connsiteX17" fmla="*/ 2773475 w 5275533"/>
                <a:gd name="connsiteY17" fmla="*/ 2570999 h 2980757"/>
                <a:gd name="connsiteX18" fmla="*/ 2846424 w 5275533"/>
                <a:gd name="connsiteY18" fmla="*/ 2582465 h 2980757"/>
                <a:gd name="connsiteX19" fmla="*/ 2993669 w 5275533"/>
                <a:gd name="connsiteY19" fmla="*/ 2598909 h 2980757"/>
                <a:gd name="connsiteX20" fmla="*/ 3067721 w 5275533"/>
                <a:gd name="connsiteY20" fmla="*/ 2604237 h 2980757"/>
                <a:gd name="connsiteX21" fmla="*/ 3142019 w 5275533"/>
                <a:gd name="connsiteY21" fmla="*/ 2607943 h 2980757"/>
                <a:gd name="connsiteX22" fmla="*/ 3216561 w 5275533"/>
                <a:gd name="connsiteY22" fmla="*/ 2609564 h 2980757"/>
                <a:gd name="connsiteX23" fmla="*/ 3291225 w 5275533"/>
                <a:gd name="connsiteY23" fmla="*/ 2609217 h 2980757"/>
                <a:gd name="connsiteX24" fmla="*/ 3328619 w 5275533"/>
                <a:gd name="connsiteY24" fmla="*/ 2608869 h 2980757"/>
                <a:gd name="connsiteX25" fmla="*/ 3364665 w 5275533"/>
                <a:gd name="connsiteY25" fmla="*/ 2607363 h 2980757"/>
                <a:gd name="connsiteX26" fmla="*/ 3400587 w 5275533"/>
                <a:gd name="connsiteY26" fmla="*/ 2605627 h 2980757"/>
                <a:gd name="connsiteX27" fmla="*/ 3436387 w 5275533"/>
                <a:gd name="connsiteY27" fmla="*/ 2602847 h 2980757"/>
                <a:gd name="connsiteX28" fmla="*/ 3578361 w 5275533"/>
                <a:gd name="connsiteY28" fmla="*/ 2586286 h 2980757"/>
                <a:gd name="connsiteX29" fmla="*/ 4119159 w 5275533"/>
                <a:gd name="connsiteY29" fmla="*/ 2418594 h 2980757"/>
                <a:gd name="connsiteX30" fmla="*/ 4618765 w 5275533"/>
                <a:gd name="connsiteY30" fmla="*/ 2124668 h 2980757"/>
                <a:gd name="connsiteX31" fmla="*/ 4739895 w 5275533"/>
                <a:gd name="connsiteY31" fmla="*/ 2038275 h 2980757"/>
                <a:gd name="connsiteX32" fmla="*/ 4861027 w 5275533"/>
                <a:gd name="connsiteY32" fmla="*/ 1948986 h 2980757"/>
                <a:gd name="connsiteX33" fmla="*/ 5106354 w 5275533"/>
                <a:gd name="connsiteY33" fmla="*/ 1763690 h 2980757"/>
                <a:gd name="connsiteX34" fmla="*/ 5275533 w 5275533"/>
                <a:gd name="connsiteY34" fmla="*/ 1641017 h 2980757"/>
                <a:gd name="connsiteX35" fmla="*/ 5275533 w 5275533"/>
                <a:gd name="connsiteY35" fmla="*/ 2257481 h 2980757"/>
                <a:gd name="connsiteX36" fmla="*/ 5168881 w 5275533"/>
                <a:gd name="connsiteY36" fmla="*/ 2332084 h 2980757"/>
                <a:gd name="connsiteX37" fmla="*/ 5036225 w 5275533"/>
                <a:gd name="connsiteY37" fmla="*/ 2421489 h 2980757"/>
                <a:gd name="connsiteX38" fmla="*/ 4899401 w 5275533"/>
                <a:gd name="connsiteY38" fmla="*/ 2508347 h 2980757"/>
                <a:gd name="connsiteX39" fmla="*/ 4612145 w 5275533"/>
                <a:gd name="connsiteY39" fmla="*/ 2671407 h 2980757"/>
                <a:gd name="connsiteX40" fmla="*/ 4303187 w 5275533"/>
                <a:gd name="connsiteY40" fmla="*/ 2810030 h 2980757"/>
                <a:gd name="connsiteX41" fmla="*/ 3630835 w 5275533"/>
                <a:gd name="connsiteY41" fmla="*/ 2969500 h 2980757"/>
                <a:gd name="connsiteX42" fmla="*/ 3457719 w 5275533"/>
                <a:gd name="connsiteY42" fmla="*/ 2979808 h 2980757"/>
                <a:gd name="connsiteX43" fmla="*/ 3414441 w 5275533"/>
                <a:gd name="connsiteY43" fmla="*/ 2980733 h 2980757"/>
                <a:gd name="connsiteX44" fmla="*/ 3371285 w 5275533"/>
                <a:gd name="connsiteY44" fmla="*/ 2980502 h 2980757"/>
                <a:gd name="connsiteX45" fmla="*/ 3328252 w 5275533"/>
                <a:gd name="connsiteY45" fmla="*/ 2980039 h 2980757"/>
                <a:gd name="connsiteX46" fmla="*/ 3286445 w 5275533"/>
                <a:gd name="connsiteY46" fmla="*/ 2978534 h 2980757"/>
                <a:gd name="connsiteX47" fmla="*/ 2952475 w 5275533"/>
                <a:gd name="connsiteY47" fmla="*/ 2953402 h 2980757"/>
                <a:gd name="connsiteX48" fmla="*/ 2620591 w 5275533"/>
                <a:gd name="connsiteY48" fmla="*/ 2898046 h 2980757"/>
                <a:gd name="connsiteX49" fmla="*/ 2294591 w 5275533"/>
                <a:gd name="connsiteY49" fmla="*/ 2811305 h 2980757"/>
                <a:gd name="connsiteX50" fmla="*/ 1670544 w 5275533"/>
                <a:gd name="connsiteY50" fmla="*/ 2550501 h 2980757"/>
                <a:gd name="connsiteX51" fmla="*/ 1144703 w 5275533"/>
                <a:gd name="connsiteY51" fmla="*/ 2144472 h 2980757"/>
                <a:gd name="connsiteX52" fmla="*/ 931497 w 5275533"/>
                <a:gd name="connsiteY52" fmla="*/ 1900114 h 2980757"/>
                <a:gd name="connsiteX53" fmla="*/ 745265 w 5275533"/>
                <a:gd name="connsiteY53" fmla="*/ 1641395 h 2980757"/>
                <a:gd name="connsiteX54" fmla="*/ 701741 w 5275533"/>
                <a:gd name="connsiteY54" fmla="*/ 1575500 h 2980757"/>
                <a:gd name="connsiteX55" fmla="*/ 660178 w 5275533"/>
                <a:gd name="connsiteY55" fmla="*/ 1511573 h 2980757"/>
                <a:gd name="connsiteX56" fmla="*/ 578158 w 5275533"/>
                <a:gd name="connsiteY56" fmla="*/ 1387656 h 2980757"/>
                <a:gd name="connsiteX57" fmla="*/ 408230 w 5275533"/>
                <a:gd name="connsiteY57" fmla="*/ 1134497 h 2980757"/>
                <a:gd name="connsiteX58" fmla="*/ 242349 w 5275533"/>
                <a:gd name="connsiteY58" fmla="*/ 866860 h 2980757"/>
                <a:gd name="connsiteX59" fmla="*/ 167562 w 5275533"/>
                <a:gd name="connsiteY59" fmla="*/ 724994 h 2980757"/>
                <a:gd name="connsiteX60" fmla="*/ 104054 w 5275533"/>
                <a:gd name="connsiteY60" fmla="*/ 576525 h 2980757"/>
                <a:gd name="connsiteX61" fmla="*/ 55381 w 5275533"/>
                <a:gd name="connsiteY61" fmla="*/ 422499 h 2980757"/>
                <a:gd name="connsiteX62" fmla="*/ 37236 w 5275533"/>
                <a:gd name="connsiteY62" fmla="*/ 343980 h 2980757"/>
                <a:gd name="connsiteX63" fmla="*/ 29267 w 5275533"/>
                <a:gd name="connsiteY63" fmla="*/ 304604 h 2980757"/>
                <a:gd name="connsiteX64" fmla="*/ 22646 w 5275533"/>
                <a:gd name="connsiteY64" fmla="*/ 265113 h 2980757"/>
                <a:gd name="connsiteX65" fmla="*/ 3903 w 5275533"/>
                <a:gd name="connsiteY65" fmla="*/ 106787 h 29807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</a:cxnLst>
              <a:rect l="l" t="t" r="r" b="b"/>
              <a:pathLst>
                <a:path w="5275533" h="2980757">
                  <a:moveTo>
                    <a:pt x="0" y="0"/>
                  </a:moveTo>
                  <a:lnTo>
                    <a:pt x="201166" y="0"/>
                  </a:lnTo>
                  <a:lnTo>
                    <a:pt x="206734" y="89286"/>
                  </a:lnTo>
                  <a:cubicBezTo>
                    <a:pt x="212220" y="135755"/>
                    <a:pt x="220465" y="181731"/>
                    <a:pt x="232051" y="226897"/>
                  </a:cubicBezTo>
                  <a:cubicBezTo>
                    <a:pt x="254855" y="317344"/>
                    <a:pt x="290287" y="403854"/>
                    <a:pt x="332707" y="487120"/>
                  </a:cubicBezTo>
                  <a:cubicBezTo>
                    <a:pt x="354163" y="528696"/>
                    <a:pt x="377948" y="569461"/>
                    <a:pt x="402959" y="609647"/>
                  </a:cubicBezTo>
                  <a:cubicBezTo>
                    <a:pt x="428337" y="649717"/>
                    <a:pt x="455433" y="689209"/>
                    <a:pt x="483631" y="728236"/>
                  </a:cubicBezTo>
                  <a:cubicBezTo>
                    <a:pt x="540764" y="806061"/>
                    <a:pt x="604271" y="881569"/>
                    <a:pt x="669986" y="957424"/>
                  </a:cubicBezTo>
                  <a:cubicBezTo>
                    <a:pt x="735701" y="1033395"/>
                    <a:pt x="804359" y="1109366"/>
                    <a:pt x="871667" y="1188348"/>
                  </a:cubicBezTo>
                  <a:cubicBezTo>
                    <a:pt x="905383" y="1227723"/>
                    <a:pt x="938731" y="1268025"/>
                    <a:pt x="971956" y="1308905"/>
                  </a:cubicBezTo>
                  <a:lnTo>
                    <a:pt x="1020139" y="1368084"/>
                  </a:lnTo>
                  <a:cubicBezTo>
                    <a:pt x="1035954" y="1386962"/>
                    <a:pt x="1051035" y="1406302"/>
                    <a:pt x="1067340" y="1424715"/>
                  </a:cubicBezTo>
                  <a:cubicBezTo>
                    <a:pt x="1194602" y="1574573"/>
                    <a:pt x="1332652" y="1712503"/>
                    <a:pt x="1472909" y="1843252"/>
                  </a:cubicBezTo>
                  <a:cubicBezTo>
                    <a:pt x="1543406" y="1908337"/>
                    <a:pt x="1615128" y="1971221"/>
                    <a:pt x="1688567" y="2031559"/>
                  </a:cubicBezTo>
                  <a:cubicBezTo>
                    <a:pt x="1762006" y="2091895"/>
                    <a:pt x="1836793" y="2150263"/>
                    <a:pt x="1914401" y="2205156"/>
                  </a:cubicBezTo>
                  <a:cubicBezTo>
                    <a:pt x="2069003" y="2315176"/>
                    <a:pt x="2235742" y="2413498"/>
                    <a:pt x="2418909" y="2479741"/>
                  </a:cubicBezTo>
                  <a:cubicBezTo>
                    <a:pt x="2510249" y="2512863"/>
                    <a:pt x="2604898" y="2538225"/>
                    <a:pt x="2701141" y="2557333"/>
                  </a:cubicBezTo>
                  <a:cubicBezTo>
                    <a:pt x="2725293" y="2561850"/>
                    <a:pt x="2749201" y="2567062"/>
                    <a:pt x="2773475" y="2570999"/>
                  </a:cubicBezTo>
                  <a:lnTo>
                    <a:pt x="2846424" y="2582465"/>
                  </a:lnTo>
                  <a:cubicBezTo>
                    <a:pt x="2895343" y="2588602"/>
                    <a:pt x="2944261" y="2595088"/>
                    <a:pt x="2993669" y="2598909"/>
                  </a:cubicBezTo>
                  <a:cubicBezTo>
                    <a:pt x="3018313" y="2601110"/>
                    <a:pt x="3042956" y="2603195"/>
                    <a:pt x="3067721" y="2604237"/>
                  </a:cubicBezTo>
                  <a:cubicBezTo>
                    <a:pt x="3092487" y="2605394"/>
                    <a:pt x="3117130" y="2607247"/>
                    <a:pt x="3142019" y="2607943"/>
                  </a:cubicBezTo>
                  <a:lnTo>
                    <a:pt x="3216561" y="2609564"/>
                  </a:lnTo>
                  <a:cubicBezTo>
                    <a:pt x="3241326" y="2610142"/>
                    <a:pt x="3266337" y="2609333"/>
                    <a:pt x="3291225" y="2609217"/>
                  </a:cubicBezTo>
                  <a:lnTo>
                    <a:pt x="3328619" y="2608869"/>
                  </a:lnTo>
                  <a:cubicBezTo>
                    <a:pt x="3340757" y="2608522"/>
                    <a:pt x="3352649" y="2607827"/>
                    <a:pt x="3364665" y="2607363"/>
                  </a:cubicBezTo>
                  <a:cubicBezTo>
                    <a:pt x="3376679" y="2606784"/>
                    <a:pt x="3388695" y="2606438"/>
                    <a:pt x="3400587" y="2605627"/>
                  </a:cubicBezTo>
                  <a:lnTo>
                    <a:pt x="3436387" y="2602847"/>
                  </a:lnTo>
                  <a:cubicBezTo>
                    <a:pt x="3484079" y="2599257"/>
                    <a:pt x="3531404" y="2593235"/>
                    <a:pt x="3578361" y="2586286"/>
                  </a:cubicBezTo>
                  <a:cubicBezTo>
                    <a:pt x="3766310" y="2556871"/>
                    <a:pt x="3947025" y="2499314"/>
                    <a:pt x="4119159" y="2418594"/>
                  </a:cubicBezTo>
                  <a:cubicBezTo>
                    <a:pt x="4291907" y="2338801"/>
                    <a:pt x="4456317" y="2236657"/>
                    <a:pt x="4618765" y="2124668"/>
                  </a:cubicBezTo>
                  <a:cubicBezTo>
                    <a:pt x="4659346" y="2096759"/>
                    <a:pt x="4699682" y="2067575"/>
                    <a:pt x="4739895" y="2038275"/>
                  </a:cubicBezTo>
                  <a:cubicBezTo>
                    <a:pt x="4780355" y="2008976"/>
                    <a:pt x="4820691" y="1979212"/>
                    <a:pt x="4861027" y="1948986"/>
                  </a:cubicBezTo>
                  <a:lnTo>
                    <a:pt x="5106354" y="1763690"/>
                  </a:lnTo>
                  <a:lnTo>
                    <a:pt x="5275533" y="1641017"/>
                  </a:lnTo>
                  <a:lnTo>
                    <a:pt x="5275533" y="2257481"/>
                  </a:lnTo>
                  <a:lnTo>
                    <a:pt x="5168881" y="2332084"/>
                  </a:lnTo>
                  <a:cubicBezTo>
                    <a:pt x="5125235" y="2362079"/>
                    <a:pt x="5081099" y="2391958"/>
                    <a:pt x="5036225" y="2421489"/>
                  </a:cubicBezTo>
                  <a:cubicBezTo>
                    <a:pt x="4991231" y="2450790"/>
                    <a:pt x="4945867" y="2479857"/>
                    <a:pt x="4899401" y="2508347"/>
                  </a:cubicBezTo>
                  <a:cubicBezTo>
                    <a:pt x="4806959" y="2565440"/>
                    <a:pt x="4711574" y="2620798"/>
                    <a:pt x="4612145" y="2671407"/>
                  </a:cubicBezTo>
                  <a:cubicBezTo>
                    <a:pt x="4512836" y="2722247"/>
                    <a:pt x="4410095" y="2769496"/>
                    <a:pt x="4303187" y="2810030"/>
                  </a:cubicBezTo>
                  <a:cubicBezTo>
                    <a:pt x="4090349" y="2892256"/>
                    <a:pt x="3861694" y="2947728"/>
                    <a:pt x="3630835" y="2969500"/>
                  </a:cubicBezTo>
                  <a:cubicBezTo>
                    <a:pt x="3573089" y="2974712"/>
                    <a:pt x="3515343" y="2978649"/>
                    <a:pt x="3457719" y="2979808"/>
                  </a:cubicBezTo>
                  <a:lnTo>
                    <a:pt x="3414441" y="2980733"/>
                  </a:lnTo>
                  <a:cubicBezTo>
                    <a:pt x="3400097" y="2980850"/>
                    <a:pt x="3385630" y="2980502"/>
                    <a:pt x="3371285" y="2980502"/>
                  </a:cubicBezTo>
                  <a:lnTo>
                    <a:pt x="3328252" y="2980039"/>
                  </a:lnTo>
                  <a:lnTo>
                    <a:pt x="3286445" y="2978534"/>
                  </a:lnTo>
                  <a:cubicBezTo>
                    <a:pt x="3175121" y="2975174"/>
                    <a:pt x="3063553" y="2966837"/>
                    <a:pt x="2952475" y="2953402"/>
                  </a:cubicBezTo>
                  <a:cubicBezTo>
                    <a:pt x="2841275" y="2940664"/>
                    <a:pt x="2730319" y="2922365"/>
                    <a:pt x="2620591" y="2898046"/>
                  </a:cubicBezTo>
                  <a:cubicBezTo>
                    <a:pt x="2510984" y="2873494"/>
                    <a:pt x="2402235" y="2844426"/>
                    <a:pt x="2294591" y="2811305"/>
                  </a:cubicBezTo>
                  <a:cubicBezTo>
                    <a:pt x="2079669" y="2744483"/>
                    <a:pt x="1867198" y="2661331"/>
                    <a:pt x="1670544" y="2550501"/>
                  </a:cubicBezTo>
                  <a:cubicBezTo>
                    <a:pt x="1473767" y="2439903"/>
                    <a:pt x="1298079" y="2299657"/>
                    <a:pt x="1144703" y="2144472"/>
                  </a:cubicBezTo>
                  <a:cubicBezTo>
                    <a:pt x="1067586" y="2066996"/>
                    <a:pt x="997458" y="1984539"/>
                    <a:pt x="931497" y="1900114"/>
                  </a:cubicBezTo>
                  <a:cubicBezTo>
                    <a:pt x="865906" y="1815342"/>
                    <a:pt x="803500" y="1729295"/>
                    <a:pt x="745265" y="1641395"/>
                  </a:cubicBezTo>
                  <a:cubicBezTo>
                    <a:pt x="730307" y="1619623"/>
                    <a:pt x="716207" y="1597503"/>
                    <a:pt x="701741" y="1575500"/>
                  </a:cubicBezTo>
                  <a:lnTo>
                    <a:pt x="660178" y="1511573"/>
                  </a:lnTo>
                  <a:cubicBezTo>
                    <a:pt x="633574" y="1470229"/>
                    <a:pt x="605989" y="1429232"/>
                    <a:pt x="578158" y="1387656"/>
                  </a:cubicBezTo>
                  <a:lnTo>
                    <a:pt x="408230" y="1134497"/>
                  </a:lnTo>
                  <a:cubicBezTo>
                    <a:pt x="351220" y="1048219"/>
                    <a:pt x="294945" y="959392"/>
                    <a:pt x="242349" y="866860"/>
                  </a:cubicBezTo>
                  <a:cubicBezTo>
                    <a:pt x="216112" y="820536"/>
                    <a:pt x="190734" y="773402"/>
                    <a:pt x="167562" y="724994"/>
                  </a:cubicBezTo>
                  <a:cubicBezTo>
                    <a:pt x="144513" y="676469"/>
                    <a:pt x="123057" y="627019"/>
                    <a:pt x="104054" y="576525"/>
                  </a:cubicBezTo>
                  <a:cubicBezTo>
                    <a:pt x="85418" y="525917"/>
                    <a:pt x="68867" y="474613"/>
                    <a:pt x="55381" y="422499"/>
                  </a:cubicBezTo>
                  <a:cubicBezTo>
                    <a:pt x="49006" y="396442"/>
                    <a:pt x="42508" y="370269"/>
                    <a:pt x="37236" y="343980"/>
                  </a:cubicBezTo>
                  <a:lnTo>
                    <a:pt x="29267" y="304604"/>
                  </a:lnTo>
                  <a:lnTo>
                    <a:pt x="22646" y="265113"/>
                  </a:lnTo>
                  <a:cubicBezTo>
                    <a:pt x="14003" y="212420"/>
                    <a:pt x="7872" y="159582"/>
                    <a:pt x="3903" y="106787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9" name="Freeform: Shape 14">
              <a:extLst>
                <a:ext uri="{FF2B5EF4-FFF2-40B4-BE49-F238E27FC236}">
                  <a16:creationId xmlns:a16="http://schemas.microsoft.com/office/drawing/2014/main" id="{D2208F20-F93C-4530-8370-FC7818BABB3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921214" y="-1"/>
              <a:ext cx="5270786" cy="2927775"/>
            </a:xfrm>
            <a:custGeom>
              <a:avLst/>
              <a:gdLst>
                <a:gd name="connsiteX0" fmla="*/ 0 w 5270786"/>
                <a:gd name="connsiteY0" fmla="*/ 0 h 2927775"/>
                <a:gd name="connsiteX1" fmla="*/ 613805 w 5270786"/>
                <a:gd name="connsiteY1" fmla="*/ 0 h 2927775"/>
                <a:gd name="connsiteX2" fmla="*/ 618487 w 5270786"/>
                <a:gd name="connsiteY2" fmla="*/ 85404 h 2927775"/>
                <a:gd name="connsiteX3" fmla="*/ 1054084 w 5270786"/>
                <a:gd name="connsiteY3" fmla="*/ 895200 h 2927775"/>
                <a:gd name="connsiteX4" fmla="*/ 1276976 w 5270786"/>
                <a:gd name="connsiteY4" fmla="*/ 1191325 h 2927775"/>
                <a:gd name="connsiteX5" fmla="*/ 3368450 w 5270786"/>
                <a:gd name="connsiteY5" fmla="*/ 2348843 h 2927775"/>
                <a:gd name="connsiteX6" fmla="*/ 4956151 w 5270786"/>
                <a:gd name="connsiteY6" fmla="*/ 1636730 h 2927775"/>
                <a:gd name="connsiteX7" fmla="*/ 5149372 w 5270786"/>
                <a:gd name="connsiteY7" fmla="*/ 1495325 h 2927775"/>
                <a:gd name="connsiteX8" fmla="*/ 5270786 w 5270786"/>
                <a:gd name="connsiteY8" fmla="*/ 1406110 h 2927775"/>
                <a:gd name="connsiteX9" fmla="*/ 5270786 w 5270786"/>
                <a:gd name="connsiteY9" fmla="*/ 2138641 h 2927775"/>
                <a:gd name="connsiteX10" fmla="*/ 5112925 w 5270786"/>
                <a:gd name="connsiteY10" fmla="*/ 2253730 h 2927775"/>
                <a:gd name="connsiteX11" fmla="*/ 3368327 w 5270786"/>
                <a:gd name="connsiteY11" fmla="*/ 2927775 h 2927775"/>
                <a:gd name="connsiteX12" fmla="*/ 769646 w 5270786"/>
                <a:gd name="connsiteY12" fmla="*/ 1516288 h 2927775"/>
                <a:gd name="connsiteX13" fmla="*/ 3149 w 5270786"/>
                <a:gd name="connsiteY13" fmla="*/ 85252 h 2927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5270786" h="2927775">
                  <a:moveTo>
                    <a:pt x="0" y="0"/>
                  </a:moveTo>
                  <a:lnTo>
                    <a:pt x="613805" y="0"/>
                  </a:lnTo>
                  <a:lnTo>
                    <a:pt x="618487" y="85404"/>
                  </a:lnTo>
                  <a:cubicBezTo>
                    <a:pt x="650052" y="360109"/>
                    <a:pt x="792650" y="556543"/>
                    <a:pt x="1054084" y="895200"/>
                  </a:cubicBezTo>
                  <a:cubicBezTo>
                    <a:pt x="1126174" y="988542"/>
                    <a:pt x="1200716" y="1085128"/>
                    <a:pt x="1276976" y="1191325"/>
                  </a:cubicBezTo>
                  <a:cubicBezTo>
                    <a:pt x="1859704" y="2002688"/>
                    <a:pt x="2485223" y="2348843"/>
                    <a:pt x="3368450" y="2348843"/>
                  </a:cubicBezTo>
                  <a:cubicBezTo>
                    <a:pt x="3948114" y="2348843"/>
                    <a:pt x="4373422" y="2066846"/>
                    <a:pt x="4956151" y="1636730"/>
                  </a:cubicBezTo>
                  <a:cubicBezTo>
                    <a:pt x="5021253" y="1588668"/>
                    <a:pt x="5086356" y="1541186"/>
                    <a:pt x="5149372" y="1495325"/>
                  </a:cubicBezTo>
                  <a:lnTo>
                    <a:pt x="5270786" y="1406110"/>
                  </a:lnTo>
                  <a:lnTo>
                    <a:pt x="5270786" y="2138641"/>
                  </a:lnTo>
                  <a:lnTo>
                    <a:pt x="5112925" y="2253730"/>
                  </a:lnTo>
                  <a:cubicBezTo>
                    <a:pt x="4598179" y="2621786"/>
                    <a:pt x="4074961" y="2927775"/>
                    <a:pt x="3368327" y="2927775"/>
                  </a:cubicBezTo>
                  <a:cubicBezTo>
                    <a:pt x="2170746" y="2927775"/>
                    <a:pt x="1393203" y="2384512"/>
                    <a:pt x="769646" y="1516288"/>
                  </a:cubicBezTo>
                  <a:cubicBezTo>
                    <a:pt x="418850" y="1027932"/>
                    <a:pt x="48120" y="683401"/>
                    <a:pt x="3149" y="85252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0" name="Freeform: Shape 15">
              <a:extLst>
                <a:ext uri="{FF2B5EF4-FFF2-40B4-BE49-F238E27FC236}">
                  <a16:creationId xmlns:a16="http://schemas.microsoft.com/office/drawing/2014/main" id="{E52F51E0-B50B-43EA-B6AC-C16BD29C3ED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921214" y="-1"/>
              <a:ext cx="5270786" cy="2927775"/>
            </a:xfrm>
            <a:custGeom>
              <a:avLst/>
              <a:gdLst>
                <a:gd name="connsiteX0" fmla="*/ 0 w 5270786"/>
                <a:gd name="connsiteY0" fmla="*/ 0 h 2927775"/>
                <a:gd name="connsiteX1" fmla="*/ 736294 w 5270786"/>
                <a:gd name="connsiteY1" fmla="*/ 0 h 2927775"/>
                <a:gd name="connsiteX2" fmla="*/ 740298 w 5270786"/>
                <a:gd name="connsiteY2" fmla="*/ 72745 h 2927775"/>
                <a:gd name="connsiteX3" fmla="*/ 1153024 w 5270786"/>
                <a:gd name="connsiteY3" fmla="*/ 826989 h 2927775"/>
                <a:gd name="connsiteX4" fmla="*/ 1378368 w 5270786"/>
                <a:gd name="connsiteY4" fmla="*/ 1126356 h 2927775"/>
                <a:gd name="connsiteX5" fmla="*/ 2238056 w 5270786"/>
                <a:gd name="connsiteY5" fmla="*/ 1955322 h 2927775"/>
                <a:gd name="connsiteX6" fmla="*/ 3368327 w 5270786"/>
                <a:gd name="connsiteY6" fmla="*/ 2233033 h 2927775"/>
                <a:gd name="connsiteX7" fmla="*/ 4095360 w 5270786"/>
                <a:gd name="connsiteY7" fmla="*/ 2056192 h 2927775"/>
                <a:gd name="connsiteX8" fmla="*/ 4880506 w 5270786"/>
                <a:gd name="connsiteY8" fmla="*/ 1545587 h 2927775"/>
                <a:gd name="connsiteX9" fmla="*/ 5074340 w 5270786"/>
                <a:gd name="connsiteY9" fmla="*/ 1403721 h 2927775"/>
                <a:gd name="connsiteX10" fmla="*/ 5270786 w 5270786"/>
                <a:gd name="connsiteY10" fmla="*/ 1259367 h 2927775"/>
                <a:gd name="connsiteX11" fmla="*/ 5270786 w 5270786"/>
                <a:gd name="connsiteY11" fmla="*/ 2138641 h 2927775"/>
                <a:gd name="connsiteX12" fmla="*/ 5112925 w 5270786"/>
                <a:gd name="connsiteY12" fmla="*/ 2253730 h 2927775"/>
                <a:gd name="connsiteX13" fmla="*/ 3368327 w 5270786"/>
                <a:gd name="connsiteY13" fmla="*/ 2927775 h 2927775"/>
                <a:gd name="connsiteX14" fmla="*/ 769646 w 5270786"/>
                <a:gd name="connsiteY14" fmla="*/ 1516288 h 2927775"/>
                <a:gd name="connsiteX15" fmla="*/ 3149 w 5270786"/>
                <a:gd name="connsiteY15" fmla="*/ 85252 h 2927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5270786" h="2927775">
                  <a:moveTo>
                    <a:pt x="0" y="0"/>
                  </a:moveTo>
                  <a:lnTo>
                    <a:pt x="736294" y="0"/>
                  </a:lnTo>
                  <a:lnTo>
                    <a:pt x="740298" y="72745"/>
                  </a:lnTo>
                  <a:cubicBezTo>
                    <a:pt x="768839" y="319371"/>
                    <a:pt x="898885" y="497858"/>
                    <a:pt x="1153024" y="826989"/>
                  </a:cubicBezTo>
                  <a:cubicBezTo>
                    <a:pt x="1225727" y="921142"/>
                    <a:pt x="1300882" y="1018537"/>
                    <a:pt x="1378368" y="1126356"/>
                  </a:cubicBezTo>
                  <a:cubicBezTo>
                    <a:pt x="1652384" y="1507833"/>
                    <a:pt x="1933512" y="1779060"/>
                    <a:pt x="2238056" y="1955322"/>
                  </a:cubicBezTo>
                  <a:cubicBezTo>
                    <a:pt x="2560868" y="2142238"/>
                    <a:pt x="2930637" y="2233033"/>
                    <a:pt x="3368327" y="2233033"/>
                  </a:cubicBezTo>
                  <a:cubicBezTo>
                    <a:pt x="3616720" y="2233033"/>
                    <a:pt x="3847703" y="2176866"/>
                    <a:pt x="4095360" y="2056192"/>
                  </a:cubicBezTo>
                  <a:cubicBezTo>
                    <a:pt x="4349636" y="1932276"/>
                    <a:pt x="4601340" y="1751613"/>
                    <a:pt x="4880506" y="1545587"/>
                  </a:cubicBezTo>
                  <a:cubicBezTo>
                    <a:pt x="4945974" y="1497295"/>
                    <a:pt x="5011199" y="1449697"/>
                    <a:pt x="5074340" y="1403721"/>
                  </a:cubicBezTo>
                  <a:lnTo>
                    <a:pt x="5270786" y="1259367"/>
                  </a:lnTo>
                  <a:lnTo>
                    <a:pt x="5270786" y="2138641"/>
                  </a:lnTo>
                  <a:lnTo>
                    <a:pt x="5112925" y="2253730"/>
                  </a:lnTo>
                  <a:cubicBezTo>
                    <a:pt x="4598179" y="2621786"/>
                    <a:pt x="4074961" y="2927775"/>
                    <a:pt x="3368327" y="2927775"/>
                  </a:cubicBezTo>
                  <a:cubicBezTo>
                    <a:pt x="2170746" y="2927775"/>
                    <a:pt x="1393203" y="2384512"/>
                    <a:pt x="769646" y="1516288"/>
                  </a:cubicBezTo>
                  <a:cubicBezTo>
                    <a:pt x="418850" y="1027932"/>
                    <a:pt x="48120" y="683401"/>
                    <a:pt x="3149" y="85252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11" name="Content Placeholder 4">
            <a:extLst>
              <a:ext uri="{FF2B5EF4-FFF2-40B4-BE49-F238E27FC236}">
                <a16:creationId xmlns:a16="http://schemas.microsoft.com/office/drawing/2014/main" id="{18735BE6-6DD3-2043-AE94-8EEE9A551A7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4315" y="1210460"/>
            <a:ext cx="10515600" cy="5226111"/>
          </a:xfrm>
        </p:spPr>
        <p:txBody>
          <a:bodyPr>
            <a:normAutofit fontScale="92500"/>
          </a:bodyPr>
          <a:lstStyle/>
          <a:p>
            <a:pPr marL="914400" lvl="1" indent="-457200">
              <a:buFont typeface="+mj-lt"/>
              <a:buAutoNum type="arabicPeriod"/>
            </a:pPr>
            <a:r>
              <a:rPr lang="en-US" dirty="0"/>
              <a:t>Identify a strategic place for sexual harassment and abuse to ‘sit’ within MSCP</a:t>
            </a:r>
          </a:p>
          <a:p>
            <a:pPr marL="914400" lvl="1" indent="-457200">
              <a:buFont typeface="+mj-lt"/>
              <a:buAutoNum type="arabicPeriod"/>
            </a:pPr>
            <a:endParaRPr lang="en-US" dirty="0"/>
          </a:p>
          <a:p>
            <a:pPr marL="914400" lvl="1" indent="-457200">
              <a:buFont typeface="+mj-lt"/>
              <a:buAutoNum type="arabicPeriod"/>
            </a:pPr>
            <a:r>
              <a:rPr lang="en-US" dirty="0"/>
              <a:t>Develop and promote innovative ways that children can report sexual harassment and abuse, including:</a:t>
            </a:r>
          </a:p>
          <a:p>
            <a:pPr lvl="2"/>
            <a:r>
              <a:rPr lang="en-US" dirty="0"/>
              <a:t>Anonymous reporting / online options</a:t>
            </a:r>
          </a:p>
          <a:p>
            <a:pPr lvl="2"/>
            <a:r>
              <a:rPr lang="en-US" dirty="0"/>
              <a:t>Beyond education settings, e.g. ‘safer streets’ app as a way of reporting locations</a:t>
            </a:r>
          </a:p>
          <a:p>
            <a:pPr marL="1371600" lvl="2" indent="-457200">
              <a:buFont typeface="+mj-lt"/>
              <a:buAutoNum type="arabicPeriod"/>
            </a:pPr>
            <a:endParaRPr lang="en-US" dirty="0"/>
          </a:p>
          <a:p>
            <a:pPr marL="914400" lvl="1" indent="-457200">
              <a:buFont typeface="+mj-lt"/>
              <a:buAutoNum type="arabicPeriod"/>
            </a:pPr>
            <a:r>
              <a:rPr lang="en-US" dirty="0"/>
              <a:t>Support education settings to routinely share good practice on this topic with each other &amp; the wider partnership</a:t>
            </a:r>
          </a:p>
          <a:p>
            <a:pPr marL="914400" lvl="1" indent="-457200">
              <a:buFont typeface="+mj-lt"/>
              <a:buAutoNum type="arabicPeriod"/>
            </a:pPr>
            <a:endParaRPr lang="en-US" dirty="0"/>
          </a:p>
          <a:p>
            <a:pPr marL="914400" lvl="1" indent="-457200">
              <a:buFont typeface="+mj-lt"/>
              <a:buAutoNum type="arabicPeriod"/>
            </a:pPr>
            <a:r>
              <a:rPr lang="en-US" dirty="0"/>
              <a:t>Support early years and primary schools to develop their responses to this topic </a:t>
            </a:r>
          </a:p>
          <a:p>
            <a:pPr marL="914400" lvl="1" indent="-457200">
              <a:buFont typeface="+mj-lt"/>
              <a:buAutoNum type="arabicPeriod"/>
            </a:pPr>
            <a:endParaRPr lang="en-US" dirty="0"/>
          </a:p>
          <a:p>
            <a:pPr marL="914400" lvl="1" indent="-457200">
              <a:buFont typeface="+mj-lt"/>
              <a:buAutoNum type="arabicPeriod"/>
            </a:pPr>
            <a:r>
              <a:rPr lang="en-US" dirty="0"/>
              <a:t>Work with children and young people, especially those that have lived experience of sexual harassment and abuse, to regularly review success of responses (in school and wider services).</a:t>
            </a:r>
          </a:p>
        </p:txBody>
      </p:sp>
    </p:spTree>
    <p:extLst>
      <p:ext uri="{BB962C8B-B14F-4D97-AF65-F5344CB8AC3E}">
        <p14:creationId xmlns:p14="http://schemas.microsoft.com/office/powerpoint/2010/main" val="116697311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4" name="Rectangle 7">
            <a:extLst>
              <a:ext uri="{FF2B5EF4-FFF2-40B4-BE49-F238E27FC236}">
                <a16:creationId xmlns:a16="http://schemas.microsoft.com/office/drawing/2014/main" id="{FA3C7DEA-BCC2-4295-8850-14799329618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5" name="Rectangle 9">
            <a:extLst>
              <a:ext uri="{FF2B5EF4-FFF2-40B4-BE49-F238E27FC236}">
                <a16:creationId xmlns:a16="http://schemas.microsoft.com/office/drawing/2014/main" id="{C289949D-B9F6-468A-86FE-2694DC5AE77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5" y="0"/>
            <a:ext cx="12191695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80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CA42AA0-D724-8A4C-A3D6-8B25459CE0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4315" y="143658"/>
            <a:ext cx="9833548" cy="1066802"/>
          </a:xfrm>
        </p:spPr>
        <p:txBody>
          <a:bodyPr anchor="b">
            <a:normAutofit/>
          </a:bodyPr>
          <a:lstStyle/>
          <a:p>
            <a:r>
              <a:rPr lang="en-US" sz="3600" dirty="0">
                <a:solidFill>
                  <a:schemeClr val="tx2"/>
                </a:solidFill>
              </a:rPr>
              <a:t>Recommendations for MSCP </a:t>
            </a:r>
          </a:p>
        </p:txBody>
      </p:sp>
      <p:grpSp>
        <p:nvGrpSpPr>
          <p:cNvPr id="26" name="Group 11">
            <a:extLst>
              <a:ext uri="{FF2B5EF4-FFF2-40B4-BE49-F238E27FC236}">
                <a16:creationId xmlns:a16="http://schemas.microsoft.com/office/drawing/2014/main" id="{E4DF0958-0C87-4C28-9554-2FADC788C2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7867135" y="0"/>
            <a:ext cx="4324865" cy="2641149"/>
            <a:chOff x="6867015" y="-1"/>
            <a:chExt cx="5324985" cy="3251912"/>
          </a:xfrm>
          <a:solidFill>
            <a:schemeClr val="accent5">
              <a:alpha val="10000"/>
            </a:schemeClr>
          </a:solidFill>
        </p:grpSpPr>
        <p:sp>
          <p:nvSpPr>
            <p:cNvPr id="27" name="Freeform: Shape 12">
              <a:extLst>
                <a:ext uri="{FF2B5EF4-FFF2-40B4-BE49-F238E27FC236}">
                  <a16:creationId xmlns:a16="http://schemas.microsoft.com/office/drawing/2014/main" id="{DEC53B48-7B73-49D1-A6FD-9DBF5141EA7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867015" y="-1"/>
              <a:ext cx="5324985" cy="3251912"/>
            </a:xfrm>
            <a:custGeom>
              <a:avLst/>
              <a:gdLst>
                <a:gd name="connsiteX0" fmla="*/ 0 w 5324985"/>
                <a:gd name="connsiteY0" fmla="*/ 0 h 3251912"/>
                <a:gd name="connsiteX1" fmla="*/ 36826 w 5324985"/>
                <a:gd name="connsiteY1" fmla="*/ 0 h 3251912"/>
                <a:gd name="connsiteX2" fmla="*/ 45003 w 5324985"/>
                <a:gd name="connsiteY2" fmla="*/ 152909 h 3251912"/>
                <a:gd name="connsiteX3" fmla="*/ 68956 w 5324985"/>
                <a:gd name="connsiteY3" fmla="*/ 308600 h 3251912"/>
                <a:gd name="connsiteX4" fmla="*/ 167774 w 5324985"/>
                <a:gd name="connsiteY4" fmla="*/ 607968 h 3251912"/>
                <a:gd name="connsiteX5" fmla="*/ 201857 w 5324985"/>
                <a:gd name="connsiteY5" fmla="*/ 679539 h 3251912"/>
                <a:gd name="connsiteX6" fmla="*/ 239741 w 5324985"/>
                <a:gd name="connsiteY6" fmla="*/ 749488 h 3251912"/>
                <a:gd name="connsiteX7" fmla="*/ 323724 w 5324985"/>
                <a:gd name="connsiteY7" fmla="*/ 885101 h 3251912"/>
                <a:gd name="connsiteX8" fmla="*/ 416412 w 5324985"/>
                <a:gd name="connsiteY8" fmla="*/ 1016081 h 3251912"/>
                <a:gd name="connsiteX9" fmla="*/ 515719 w 5324985"/>
                <a:gd name="connsiteY9" fmla="*/ 1143356 h 3251912"/>
                <a:gd name="connsiteX10" fmla="*/ 722427 w 5324985"/>
                <a:gd name="connsiteY10" fmla="*/ 1395127 h 3251912"/>
                <a:gd name="connsiteX11" fmla="*/ 825780 w 5324985"/>
                <a:gd name="connsiteY11" fmla="*/ 1522749 h 3251912"/>
                <a:gd name="connsiteX12" fmla="*/ 926314 w 5324985"/>
                <a:gd name="connsiteY12" fmla="*/ 1651992 h 3251912"/>
                <a:gd name="connsiteX13" fmla="*/ 1026848 w 5324985"/>
                <a:gd name="connsiteY13" fmla="*/ 1776836 h 3251912"/>
                <a:gd name="connsiteX14" fmla="*/ 1131918 w 5324985"/>
                <a:gd name="connsiteY14" fmla="*/ 1897393 h 3251912"/>
                <a:gd name="connsiteX15" fmla="*/ 1354688 w 5324985"/>
                <a:gd name="connsiteY15" fmla="*/ 2124728 h 3251912"/>
                <a:gd name="connsiteX16" fmla="*/ 1855027 w 5324985"/>
                <a:gd name="connsiteY16" fmla="*/ 2504236 h 3251912"/>
                <a:gd name="connsiteX17" fmla="*/ 2131618 w 5324985"/>
                <a:gd name="connsiteY17" fmla="*/ 2646913 h 3251912"/>
                <a:gd name="connsiteX18" fmla="*/ 2423534 w 5324985"/>
                <a:gd name="connsiteY18" fmla="*/ 2754732 h 3251912"/>
                <a:gd name="connsiteX19" fmla="*/ 2727588 w 5324985"/>
                <a:gd name="connsiteY19" fmla="*/ 2829197 h 3251912"/>
                <a:gd name="connsiteX20" fmla="*/ 3041083 w 5324985"/>
                <a:gd name="connsiteY20" fmla="*/ 2870890 h 3251912"/>
                <a:gd name="connsiteX21" fmla="*/ 3360340 w 5324985"/>
                <a:gd name="connsiteY21" fmla="*/ 2883976 h 3251912"/>
                <a:gd name="connsiteX22" fmla="*/ 3439663 w 5324985"/>
                <a:gd name="connsiteY22" fmla="*/ 2883396 h 3251912"/>
                <a:gd name="connsiteX23" fmla="*/ 3478529 w 5324985"/>
                <a:gd name="connsiteY23" fmla="*/ 2882471 h 3251912"/>
                <a:gd name="connsiteX24" fmla="*/ 3517271 w 5324985"/>
                <a:gd name="connsiteY24" fmla="*/ 2880616 h 3251912"/>
                <a:gd name="connsiteX25" fmla="*/ 3671260 w 5324985"/>
                <a:gd name="connsiteY25" fmla="*/ 2867878 h 3251912"/>
                <a:gd name="connsiteX26" fmla="*/ 4265268 w 5324985"/>
                <a:gd name="connsiteY26" fmla="*/ 2716283 h 3251912"/>
                <a:gd name="connsiteX27" fmla="*/ 4546395 w 5324985"/>
                <a:gd name="connsiteY27" fmla="*/ 2584724 h 3251912"/>
                <a:gd name="connsiteX28" fmla="*/ 4817837 w 5324985"/>
                <a:gd name="connsiteY28" fmla="*/ 2424674 h 3251912"/>
                <a:gd name="connsiteX29" fmla="*/ 5081677 w 5324985"/>
                <a:gd name="connsiteY29" fmla="*/ 2243548 h 3251912"/>
                <a:gd name="connsiteX30" fmla="*/ 5211881 w 5324985"/>
                <a:gd name="connsiteY30" fmla="*/ 2147658 h 3251912"/>
                <a:gd name="connsiteX31" fmla="*/ 5324985 w 5324985"/>
                <a:gd name="connsiteY31" fmla="*/ 2062128 h 3251912"/>
                <a:gd name="connsiteX32" fmla="*/ 5324985 w 5324985"/>
                <a:gd name="connsiteY32" fmla="*/ 2514993 h 3251912"/>
                <a:gd name="connsiteX33" fmla="*/ 5314867 w 5324985"/>
                <a:gd name="connsiteY33" fmla="*/ 2522881 h 3251912"/>
                <a:gd name="connsiteX34" fmla="*/ 5038276 w 5324985"/>
                <a:gd name="connsiteY34" fmla="*/ 2722421 h 3251912"/>
                <a:gd name="connsiteX35" fmla="*/ 4741701 w 5324985"/>
                <a:gd name="connsiteY35" fmla="*/ 2904937 h 3251912"/>
                <a:gd name="connsiteX36" fmla="*/ 4420728 w 5324985"/>
                <a:gd name="connsiteY36" fmla="*/ 3058848 h 3251912"/>
                <a:gd name="connsiteX37" fmla="*/ 3717481 w 5324985"/>
                <a:gd name="connsiteY37" fmla="*/ 3237079 h 3251912"/>
                <a:gd name="connsiteX38" fmla="*/ 3535661 w 5324985"/>
                <a:gd name="connsiteY38" fmla="*/ 3249934 h 3251912"/>
                <a:gd name="connsiteX39" fmla="*/ 3490175 w 5324985"/>
                <a:gd name="connsiteY39" fmla="*/ 3251555 h 3251912"/>
                <a:gd name="connsiteX40" fmla="*/ 3444813 w 5324985"/>
                <a:gd name="connsiteY40" fmla="*/ 3251787 h 3251912"/>
                <a:gd name="connsiteX41" fmla="*/ 3355681 w 5324985"/>
                <a:gd name="connsiteY41" fmla="*/ 3250745 h 3251912"/>
                <a:gd name="connsiteX42" fmla="*/ 3179011 w 5324985"/>
                <a:gd name="connsiteY42" fmla="*/ 3243795 h 3251912"/>
                <a:gd name="connsiteX43" fmla="*/ 3002217 w 5324985"/>
                <a:gd name="connsiteY43" fmla="*/ 3227814 h 3251912"/>
                <a:gd name="connsiteX44" fmla="*/ 2650103 w 5324985"/>
                <a:gd name="connsiteY44" fmla="*/ 3170836 h 3251912"/>
                <a:gd name="connsiteX45" fmla="*/ 2305836 w 5324985"/>
                <a:gd name="connsiteY45" fmla="*/ 3072514 h 3251912"/>
                <a:gd name="connsiteX46" fmla="*/ 1978611 w 5324985"/>
                <a:gd name="connsiteY46" fmla="*/ 2929952 h 3251912"/>
                <a:gd name="connsiteX47" fmla="*/ 1678235 w 5324985"/>
                <a:gd name="connsiteY47" fmla="*/ 2744424 h 3251912"/>
                <a:gd name="connsiteX48" fmla="*/ 1175688 w 5324985"/>
                <a:gd name="connsiteY48" fmla="*/ 2277018 h 3251912"/>
                <a:gd name="connsiteX49" fmla="*/ 971310 w 5324985"/>
                <a:gd name="connsiteY49" fmla="*/ 2012044 h 3251912"/>
                <a:gd name="connsiteX50" fmla="*/ 790717 w 5324985"/>
                <a:gd name="connsiteY50" fmla="*/ 1735723 h 3251912"/>
                <a:gd name="connsiteX51" fmla="*/ 706488 w 5324985"/>
                <a:gd name="connsiteY51" fmla="*/ 1598604 h 3251912"/>
                <a:gd name="connsiteX52" fmla="*/ 618951 w 5324985"/>
                <a:gd name="connsiteY52" fmla="*/ 1463802 h 3251912"/>
                <a:gd name="connsiteX53" fmla="*/ 436273 w 5324985"/>
                <a:gd name="connsiteY53" fmla="*/ 1195355 h 3251912"/>
                <a:gd name="connsiteX54" fmla="*/ 346896 w 5324985"/>
                <a:gd name="connsiteY54" fmla="*/ 1058816 h 3251912"/>
                <a:gd name="connsiteX55" fmla="*/ 261809 w 5324985"/>
                <a:gd name="connsiteY55" fmla="*/ 919264 h 3251912"/>
                <a:gd name="connsiteX56" fmla="*/ 118487 w 5324985"/>
                <a:gd name="connsiteY56" fmla="*/ 626498 h 3251912"/>
                <a:gd name="connsiteX57" fmla="*/ 28130 w 5324985"/>
                <a:gd name="connsiteY57" fmla="*/ 315781 h 3251912"/>
                <a:gd name="connsiteX58" fmla="*/ 6751 w 5324985"/>
                <a:gd name="connsiteY58" fmla="*/ 156195 h 32519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</a:cxnLst>
              <a:rect l="l" t="t" r="r" b="b"/>
              <a:pathLst>
                <a:path w="5324985" h="3251912">
                  <a:moveTo>
                    <a:pt x="0" y="0"/>
                  </a:moveTo>
                  <a:lnTo>
                    <a:pt x="36826" y="0"/>
                  </a:lnTo>
                  <a:lnTo>
                    <a:pt x="45003" y="152909"/>
                  </a:lnTo>
                  <a:cubicBezTo>
                    <a:pt x="50351" y="205154"/>
                    <a:pt x="58290" y="257123"/>
                    <a:pt x="68956" y="308600"/>
                  </a:cubicBezTo>
                  <a:cubicBezTo>
                    <a:pt x="91393" y="411324"/>
                    <a:pt x="123882" y="511847"/>
                    <a:pt x="167774" y="607968"/>
                  </a:cubicBezTo>
                  <a:cubicBezTo>
                    <a:pt x="178195" y="632173"/>
                    <a:pt x="190333" y="655798"/>
                    <a:pt x="201857" y="679539"/>
                  </a:cubicBezTo>
                  <a:cubicBezTo>
                    <a:pt x="214363" y="702933"/>
                    <a:pt x="226255" y="726557"/>
                    <a:pt x="239741" y="749488"/>
                  </a:cubicBezTo>
                  <a:cubicBezTo>
                    <a:pt x="265488" y="795812"/>
                    <a:pt x="294176" y="840746"/>
                    <a:pt x="323724" y="885101"/>
                  </a:cubicBezTo>
                  <a:cubicBezTo>
                    <a:pt x="353149" y="929572"/>
                    <a:pt x="384657" y="972885"/>
                    <a:pt x="416412" y="1016081"/>
                  </a:cubicBezTo>
                  <a:cubicBezTo>
                    <a:pt x="448655" y="1058931"/>
                    <a:pt x="482127" y="1101202"/>
                    <a:pt x="515719" y="1143356"/>
                  </a:cubicBezTo>
                  <a:cubicBezTo>
                    <a:pt x="583027" y="1227782"/>
                    <a:pt x="653402" y="1310470"/>
                    <a:pt x="722427" y="1395127"/>
                  </a:cubicBezTo>
                  <a:cubicBezTo>
                    <a:pt x="757123" y="1437282"/>
                    <a:pt x="791697" y="1479783"/>
                    <a:pt x="825780" y="1522749"/>
                  </a:cubicBezTo>
                  <a:cubicBezTo>
                    <a:pt x="859742" y="1565367"/>
                    <a:pt x="893457" y="1610649"/>
                    <a:pt x="926314" y="1651992"/>
                  </a:cubicBezTo>
                  <a:cubicBezTo>
                    <a:pt x="958927" y="1694379"/>
                    <a:pt x="993132" y="1735492"/>
                    <a:pt x="1026848" y="1776836"/>
                  </a:cubicBezTo>
                  <a:cubicBezTo>
                    <a:pt x="1061545" y="1817485"/>
                    <a:pt x="1095996" y="1858133"/>
                    <a:pt x="1131918" y="1897393"/>
                  </a:cubicBezTo>
                  <a:cubicBezTo>
                    <a:pt x="1203273" y="1976376"/>
                    <a:pt x="1277447" y="2052463"/>
                    <a:pt x="1354688" y="2124728"/>
                  </a:cubicBezTo>
                  <a:cubicBezTo>
                    <a:pt x="1509411" y="2268911"/>
                    <a:pt x="1676396" y="2397575"/>
                    <a:pt x="1855027" y="2504236"/>
                  </a:cubicBezTo>
                  <a:cubicBezTo>
                    <a:pt x="1944528" y="2557277"/>
                    <a:pt x="2036357" y="2605917"/>
                    <a:pt x="2131618" y="2646913"/>
                  </a:cubicBezTo>
                  <a:cubicBezTo>
                    <a:pt x="2226267" y="2689068"/>
                    <a:pt x="2323981" y="2724622"/>
                    <a:pt x="2423534" y="2754732"/>
                  </a:cubicBezTo>
                  <a:cubicBezTo>
                    <a:pt x="2523087" y="2784958"/>
                    <a:pt x="2624602" y="2809394"/>
                    <a:pt x="2727588" y="2829197"/>
                  </a:cubicBezTo>
                  <a:cubicBezTo>
                    <a:pt x="2830698" y="2848653"/>
                    <a:pt x="2935522" y="2861971"/>
                    <a:pt x="3041083" y="2870890"/>
                  </a:cubicBezTo>
                  <a:cubicBezTo>
                    <a:pt x="3146644" y="2879922"/>
                    <a:pt x="3253307" y="2883860"/>
                    <a:pt x="3360340" y="2883976"/>
                  </a:cubicBezTo>
                  <a:cubicBezTo>
                    <a:pt x="3387067" y="2883976"/>
                    <a:pt x="3414162" y="2884439"/>
                    <a:pt x="3439663" y="2883396"/>
                  </a:cubicBezTo>
                  <a:lnTo>
                    <a:pt x="3478529" y="2882471"/>
                  </a:lnTo>
                  <a:lnTo>
                    <a:pt x="3517271" y="2880616"/>
                  </a:lnTo>
                  <a:cubicBezTo>
                    <a:pt x="3568887" y="2878417"/>
                    <a:pt x="3620257" y="2873552"/>
                    <a:pt x="3671260" y="2867878"/>
                  </a:cubicBezTo>
                  <a:cubicBezTo>
                    <a:pt x="3875515" y="2844253"/>
                    <a:pt x="4074253" y="2792486"/>
                    <a:pt x="4265268" y="2716283"/>
                  </a:cubicBezTo>
                  <a:cubicBezTo>
                    <a:pt x="4361020" y="2678529"/>
                    <a:pt x="4454444" y="2633710"/>
                    <a:pt x="4546395" y="2584724"/>
                  </a:cubicBezTo>
                  <a:cubicBezTo>
                    <a:pt x="4638470" y="2535967"/>
                    <a:pt x="4728827" y="2481885"/>
                    <a:pt x="4817837" y="2424674"/>
                  </a:cubicBezTo>
                  <a:cubicBezTo>
                    <a:pt x="4906846" y="2367348"/>
                    <a:pt x="4994385" y="2306317"/>
                    <a:pt x="5081677" y="2243548"/>
                  </a:cubicBezTo>
                  <a:cubicBezTo>
                    <a:pt x="5125201" y="2212164"/>
                    <a:pt x="5168603" y="2179969"/>
                    <a:pt x="5211881" y="2147658"/>
                  </a:cubicBezTo>
                  <a:lnTo>
                    <a:pt x="5324985" y="2062128"/>
                  </a:lnTo>
                  <a:lnTo>
                    <a:pt x="5324985" y="2514993"/>
                  </a:lnTo>
                  <a:lnTo>
                    <a:pt x="5314867" y="2522881"/>
                  </a:lnTo>
                  <a:cubicBezTo>
                    <a:pt x="5225490" y="2591325"/>
                    <a:pt x="5133783" y="2658379"/>
                    <a:pt x="5038276" y="2722421"/>
                  </a:cubicBezTo>
                  <a:cubicBezTo>
                    <a:pt x="4942892" y="2786348"/>
                    <a:pt x="4844810" y="2848422"/>
                    <a:pt x="4741701" y="2904937"/>
                  </a:cubicBezTo>
                  <a:cubicBezTo>
                    <a:pt x="4638592" y="2961337"/>
                    <a:pt x="4531929" y="3013683"/>
                    <a:pt x="4420728" y="3058848"/>
                  </a:cubicBezTo>
                  <a:cubicBezTo>
                    <a:pt x="4199063" y="3150338"/>
                    <a:pt x="3959621" y="3211485"/>
                    <a:pt x="3717481" y="3237079"/>
                  </a:cubicBezTo>
                  <a:cubicBezTo>
                    <a:pt x="3656914" y="3243101"/>
                    <a:pt x="3596227" y="3247966"/>
                    <a:pt x="3535661" y="3249934"/>
                  </a:cubicBezTo>
                  <a:lnTo>
                    <a:pt x="3490175" y="3251555"/>
                  </a:lnTo>
                  <a:lnTo>
                    <a:pt x="3444813" y="3251787"/>
                  </a:lnTo>
                  <a:cubicBezTo>
                    <a:pt x="3414162" y="3252250"/>
                    <a:pt x="3385105" y="3251324"/>
                    <a:pt x="3355681" y="3250745"/>
                  </a:cubicBezTo>
                  <a:cubicBezTo>
                    <a:pt x="3296954" y="3250050"/>
                    <a:pt x="3237860" y="3246692"/>
                    <a:pt x="3179011" y="3243795"/>
                  </a:cubicBezTo>
                  <a:cubicBezTo>
                    <a:pt x="3120039" y="3239164"/>
                    <a:pt x="3061067" y="3234878"/>
                    <a:pt x="3002217" y="3227814"/>
                  </a:cubicBezTo>
                  <a:cubicBezTo>
                    <a:pt x="2884397" y="3214496"/>
                    <a:pt x="2766699" y="3196314"/>
                    <a:pt x="2650103" y="3170836"/>
                  </a:cubicBezTo>
                  <a:cubicBezTo>
                    <a:pt x="2533510" y="3145358"/>
                    <a:pt x="2418263" y="3112583"/>
                    <a:pt x="2305836" y="3072514"/>
                  </a:cubicBezTo>
                  <a:cubicBezTo>
                    <a:pt x="2193410" y="3032328"/>
                    <a:pt x="2083926" y="2984383"/>
                    <a:pt x="1978611" y="2929952"/>
                  </a:cubicBezTo>
                  <a:cubicBezTo>
                    <a:pt x="1873663" y="2874711"/>
                    <a:pt x="1772884" y="2812985"/>
                    <a:pt x="1678235" y="2744424"/>
                  </a:cubicBezTo>
                  <a:cubicBezTo>
                    <a:pt x="1488201" y="2608001"/>
                    <a:pt x="1321708" y="2448068"/>
                    <a:pt x="1175688" y="2277018"/>
                  </a:cubicBezTo>
                  <a:cubicBezTo>
                    <a:pt x="1102985" y="2191086"/>
                    <a:pt x="1035309" y="2102377"/>
                    <a:pt x="971310" y="2012044"/>
                  </a:cubicBezTo>
                  <a:cubicBezTo>
                    <a:pt x="907188" y="1921714"/>
                    <a:pt x="847358" y="1829413"/>
                    <a:pt x="790717" y="1735723"/>
                  </a:cubicBezTo>
                  <a:cubicBezTo>
                    <a:pt x="761782" y="1688357"/>
                    <a:pt x="735300" y="1644002"/>
                    <a:pt x="706488" y="1598604"/>
                  </a:cubicBezTo>
                  <a:cubicBezTo>
                    <a:pt x="677922" y="1553555"/>
                    <a:pt x="648866" y="1508505"/>
                    <a:pt x="618951" y="1463802"/>
                  </a:cubicBezTo>
                  <a:lnTo>
                    <a:pt x="436273" y="1195355"/>
                  </a:lnTo>
                  <a:cubicBezTo>
                    <a:pt x="405990" y="1150189"/>
                    <a:pt x="376075" y="1104792"/>
                    <a:pt x="346896" y="1058816"/>
                  </a:cubicBezTo>
                  <a:cubicBezTo>
                    <a:pt x="317716" y="1012838"/>
                    <a:pt x="288782" y="966747"/>
                    <a:pt x="261809" y="919264"/>
                  </a:cubicBezTo>
                  <a:cubicBezTo>
                    <a:pt x="207742" y="824764"/>
                    <a:pt x="158088" y="727485"/>
                    <a:pt x="118487" y="626498"/>
                  </a:cubicBezTo>
                  <a:cubicBezTo>
                    <a:pt x="78151" y="525859"/>
                    <a:pt x="48237" y="421515"/>
                    <a:pt x="28130" y="315781"/>
                  </a:cubicBezTo>
                  <a:cubicBezTo>
                    <a:pt x="18506" y="262914"/>
                    <a:pt x="11425" y="209642"/>
                    <a:pt x="6751" y="156195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8" name="Freeform: Shape 13">
              <a:extLst>
                <a:ext uri="{FF2B5EF4-FFF2-40B4-BE49-F238E27FC236}">
                  <a16:creationId xmlns:a16="http://schemas.microsoft.com/office/drawing/2014/main" id="{7DEDDC41-2C98-4AF1-A0EA-AEEC34827C2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916467" y="-1"/>
              <a:ext cx="5275533" cy="2980757"/>
            </a:xfrm>
            <a:custGeom>
              <a:avLst/>
              <a:gdLst>
                <a:gd name="connsiteX0" fmla="*/ 0 w 5275533"/>
                <a:gd name="connsiteY0" fmla="*/ 0 h 2980757"/>
                <a:gd name="connsiteX1" fmla="*/ 201166 w 5275533"/>
                <a:gd name="connsiteY1" fmla="*/ 0 h 2980757"/>
                <a:gd name="connsiteX2" fmla="*/ 206734 w 5275533"/>
                <a:gd name="connsiteY2" fmla="*/ 89286 h 2980757"/>
                <a:gd name="connsiteX3" fmla="*/ 232051 w 5275533"/>
                <a:gd name="connsiteY3" fmla="*/ 226897 h 2980757"/>
                <a:gd name="connsiteX4" fmla="*/ 332707 w 5275533"/>
                <a:gd name="connsiteY4" fmla="*/ 487120 h 2980757"/>
                <a:gd name="connsiteX5" fmla="*/ 402959 w 5275533"/>
                <a:gd name="connsiteY5" fmla="*/ 609647 h 2980757"/>
                <a:gd name="connsiteX6" fmla="*/ 483631 w 5275533"/>
                <a:gd name="connsiteY6" fmla="*/ 728236 h 2980757"/>
                <a:gd name="connsiteX7" fmla="*/ 669986 w 5275533"/>
                <a:gd name="connsiteY7" fmla="*/ 957424 h 2980757"/>
                <a:gd name="connsiteX8" fmla="*/ 871667 w 5275533"/>
                <a:gd name="connsiteY8" fmla="*/ 1188348 h 2980757"/>
                <a:gd name="connsiteX9" fmla="*/ 971956 w 5275533"/>
                <a:gd name="connsiteY9" fmla="*/ 1308905 h 2980757"/>
                <a:gd name="connsiteX10" fmla="*/ 1020139 w 5275533"/>
                <a:gd name="connsiteY10" fmla="*/ 1368084 h 2980757"/>
                <a:gd name="connsiteX11" fmla="*/ 1067340 w 5275533"/>
                <a:gd name="connsiteY11" fmla="*/ 1424715 h 2980757"/>
                <a:gd name="connsiteX12" fmla="*/ 1472909 w 5275533"/>
                <a:gd name="connsiteY12" fmla="*/ 1843252 h 2980757"/>
                <a:gd name="connsiteX13" fmla="*/ 1688567 w 5275533"/>
                <a:gd name="connsiteY13" fmla="*/ 2031559 h 2980757"/>
                <a:gd name="connsiteX14" fmla="*/ 1914401 w 5275533"/>
                <a:gd name="connsiteY14" fmla="*/ 2205156 h 2980757"/>
                <a:gd name="connsiteX15" fmla="*/ 2418909 w 5275533"/>
                <a:gd name="connsiteY15" fmla="*/ 2479741 h 2980757"/>
                <a:gd name="connsiteX16" fmla="*/ 2701141 w 5275533"/>
                <a:gd name="connsiteY16" fmla="*/ 2557333 h 2980757"/>
                <a:gd name="connsiteX17" fmla="*/ 2773475 w 5275533"/>
                <a:gd name="connsiteY17" fmla="*/ 2570999 h 2980757"/>
                <a:gd name="connsiteX18" fmla="*/ 2846424 w 5275533"/>
                <a:gd name="connsiteY18" fmla="*/ 2582465 h 2980757"/>
                <a:gd name="connsiteX19" fmla="*/ 2993669 w 5275533"/>
                <a:gd name="connsiteY19" fmla="*/ 2598909 h 2980757"/>
                <a:gd name="connsiteX20" fmla="*/ 3067721 w 5275533"/>
                <a:gd name="connsiteY20" fmla="*/ 2604237 h 2980757"/>
                <a:gd name="connsiteX21" fmla="*/ 3142019 w 5275533"/>
                <a:gd name="connsiteY21" fmla="*/ 2607943 h 2980757"/>
                <a:gd name="connsiteX22" fmla="*/ 3216561 w 5275533"/>
                <a:gd name="connsiteY22" fmla="*/ 2609564 h 2980757"/>
                <a:gd name="connsiteX23" fmla="*/ 3291225 w 5275533"/>
                <a:gd name="connsiteY23" fmla="*/ 2609217 h 2980757"/>
                <a:gd name="connsiteX24" fmla="*/ 3328619 w 5275533"/>
                <a:gd name="connsiteY24" fmla="*/ 2608869 h 2980757"/>
                <a:gd name="connsiteX25" fmla="*/ 3364665 w 5275533"/>
                <a:gd name="connsiteY25" fmla="*/ 2607363 h 2980757"/>
                <a:gd name="connsiteX26" fmla="*/ 3400587 w 5275533"/>
                <a:gd name="connsiteY26" fmla="*/ 2605627 h 2980757"/>
                <a:gd name="connsiteX27" fmla="*/ 3436387 w 5275533"/>
                <a:gd name="connsiteY27" fmla="*/ 2602847 h 2980757"/>
                <a:gd name="connsiteX28" fmla="*/ 3578361 w 5275533"/>
                <a:gd name="connsiteY28" fmla="*/ 2586286 h 2980757"/>
                <a:gd name="connsiteX29" fmla="*/ 4119159 w 5275533"/>
                <a:gd name="connsiteY29" fmla="*/ 2418594 h 2980757"/>
                <a:gd name="connsiteX30" fmla="*/ 4618765 w 5275533"/>
                <a:gd name="connsiteY30" fmla="*/ 2124668 h 2980757"/>
                <a:gd name="connsiteX31" fmla="*/ 4739895 w 5275533"/>
                <a:gd name="connsiteY31" fmla="*/ 2038275 h 2980757"/>
                <a:gd name="connsiteX32" fmla="*/ 4861027 w 5275533"/>
                <a:gd name="connsiteY32" fmla="*/ 1948986 h 2980757"/>
                <a:gd name="connsiteX33" fmla="*/ 5106354 w 5275533"/>
                <a:gd name="connsiteY33" fmla="*/ 1763690 h 2980757"/>
                <a:gd name="connsiteX34" fmla="*/ 5275533 w 5275533"/>
                <a:gd name="connsiteY34" fmla="*/ 1641017 h 2980757"/>
                <a:gd name="connsiteX35" fmla="*/ 5275533 w 5275533"/>
                <a:gd name="connsiteY35" fmla="*/ 2257481 h 2980757"/>
                <a:gd name="connsiteX36" fmla="*/ 5168881 w 5275533"/>
                <a:gd name="connsiteY36" fmla="*/ 2332084 h 2980757"/>
                <a:gd name="connsiteX37" fmla="*/ 5036225 w 5275533"/>
                <a:gd name="connsiteY37" fmla="*/ 2421489 h 2980757"/>
                <a:gd name="connsiteX38" fmla="*/ 4899401 w 5275533"/>
                <a:gd name="connsiteY38" fmla="*/ 2508347 h 2980757"/>
                <a:gd name="connsiteX39" fmla="*/ 4612145 w 5275533"/>
                <a:gd name="connsiteY39" fmla="*/ 2671407 h 2980757"/>
                <a:gd name="connsiteX40" fmla="*/ 4303187 w 5275533"/>
                <a:gd name="connsiteY40" fmla="*/ 2810030 h 2980757"/>
                <a:gd name="connsiteX41" fmla="*/ 3630835 w 5275533"/>
                <a:gd name="connsiteY41" fmla="*/ 2969500 h 2980757"/>
                <a:gd name="connsiteX42" fmla="*/ 3457719 w 5275533"/>
                <a:gd name="connsiteY42" fmla="*/ 2979808 h 2980757"/>
                <a:gd name="connsiteX43" fmla="*/ 3414441 w 5275533"/>
                <a:gd name="connsiteY43" fmla="*/ 2980733 h 2980757"/>
                <a:gd name="connsiteX44" fmla="*/ 3371285 w 5275533"/>
                <a:gd name="connsiteY44" fmla="*/ 2980502 h 2980757"/>
                <a:gd name="connsiteX45" fmla="*/ 3328252 w 5275533"/>
                <a:gd name="connsiteY45" fmla="*/ 2980039 h 2980757"/>
                <a:gd name="connsiteX46" fmla="*/ 3286445 w 5275533"/>
                <a:gd name="connsiteY46" fmla="*/ 2978534 h 2980757"/>
                <a:gd name="connsiteX47" fmla="*/ 2952475 w 5275533"/>
                <a:gd name="connsiteY47" fmla="*/ 2953402 h 2980757"/>
                <a:gd name="connsiteX48" fmla="*/ 2620591 w 5275533"/>
                <a:gd name="connsiteY48" fmla="*/ 2898046 h 2980757"/>
                <a:gd name="connsiteX49" fmla="*/ 2294591 w 5275533"/>
                <a:gd name="connsiteY49" fmla="*/ 2811305 h 2980757"/>
                <a:gd name="connsiteX50" fmla="*/ 1670544 w 5275533"/>
                <a:gd name="connsiteY50" fmla="*/ 2550501 h 2980757"/>
                <a:gd name="connsiteX51" fmla="*/ 1144703 w 5275533"/>
                <a:gd name="connsiteY51" fmla="*/ 2144472 h 2980757"/>
                <a:gd name="connsiteX52" fmla="*/ 931497 w 5275533"/>
                <a:gd name="connsiteY52" fmla="*/ 1900114 h 2980757"/>
                <a:gd name="connsiteX53" fmla="*/ 745265 w 5275533"/>
                <a:gd name="connsiteY53" fmla="*/ 1641395 h 2980757"/>
                <a:gd name="connsiteX54" fmla="*/ 701741 w 5275533"/>
                <a:gd name="connsiteY54" fmla="*/ 1575500 h 2980757"/>
                <a:gd name="connsiteX55" fmla="*/ 660178 w 5275533"/>
                <a:gd name="connsiteY55" fmla="*/ 1511573 h 2980757"/>
                <a:gd name="connsiteX56" fmla="*/ 578158 w 5275533"/>
                <a:gd name="connsiteY56" fmla="*/ 1387656 h 2980757"/>
                <a:gd name="connsiteX57" fmla="*/ 408230 w 5275533"/>
                <a:gd name="connsiteY57" fmla="*/ 1134497 h 2980757"/>
                <a:gd name="connsiteX58" fmla="*/ 242349 w 5275533"/>
                <a:gd name="connsiteY58" fmla="*/ 866860 h 2980757"/>
                <a:gd name="connsiteX59" fmla="*/ 167562 w 5275533"/>
                <a:gd name="connsiteY59" fmla="*/ 724994 h 2980757"/>
                <a:gd name="connsiteX60" fmla="*/ 104054 w 5275533"/>
                <a:gd name="connsiteY60" fmla="*/ 576525 h 2980757"/>
                <a:gd name="connsiteX61" fmla="*/ 55381 w 5275533"/>
                <a:gd name="connsiteY61" fmla="*/ 422499 h 2980757"/>
                <a:gd name="connsiteX62" fmla="*/ 37236 w 5275533"/>
                <a:gd name="connsiteY62" fmla="*/ 343980 h 2980757"/>
                <a:gd name="connsiteX63" fmla="*/ 29267 w 5275533"/>
                <a:gd name="connsiteY63" fmla="*/ 304604 h 2980757"/>
                <a:gd name="connsiteX64" fmla="*/ 22646 w 5275533"/>
                <a:gd name="connsiteY64" fmla="*/ 265113 h 2980757"/>
                <a:gd name="connsiteX65" fmla="*/ 3903 w 5275533"/>
                <a:gd name="connsiteY65" fmla="*/ 106787 h 29807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</a:cxnLst>
              <a:rect l="l" t="t" r="r" b="b"/>
              <a:pathLst>
                <a:path w="5275533" h="2980757">
                  <a:moveTo>
                    <a:pt x="0" y="0"/>
                  </a:moveTo>
                  <a:lnTo>
                    <a:pt x="201166" y="0"/>
                  </a:lnTo>
                  <a:lnTo>
                    <a:pt x="206734" y="89286"/>
                  </a:lnTo>
                  <a:cubicBezTo>
                    <a:pt x="212220" y="135755"/>
                    <a:pt x="220465" y="181731"/>
                    <a:pt x="232051" y="226897"/>
                  </a:cubicBezTo>
                  <a:cubicBezTo>
                    <a:pt x="254855" y="317344"/>
                    <a:pt x="290287" y="403854"/>
                    <a:pt x="332707" y="487120"/>
                  </a:cubicBezTo>
                  <a:cubicBezTo>
                    <a:pt x="354163" y="528696"/>
                    <a:pt x="377948" y="569461"/>
                    <a:pt x="402959" y="609647"/>
                  </a:cubicBezTo>
                  <a:cubicBezTo>
                    <a:pt x="428337" y="649717"/>
                    <a:pt x="455433" y="689209"/>
                    <a:pt x="483631" y="728236"/>
                  </a:cubicBezTo>
                  <a:cubicBezTo>
                    <a:pt x="540764" y="806061"/>
                    <a:pt x="604271" y="881569"/>
                    <a:pt x="669986" y="957424"/>
                  </a:cubicBezTo>
                  <a:cubicBezTo>
                    <a:pt x="735701" y="1033395"/>
                    <a:pt x="804359" y="1109366"/>
                    <a:pt x="871667" y="1188348"/>
                  </a:cubicBezTo>
                  <a:cubicBezTo>
                    <a:pt x="905383" y="1227723"/>
                    <a:pt x="938731" y="1268025"/>
                    <a:pt x="971956" y="1308905"/>
                  </a:cubicBezTo>
                  <a:lnTo>
                    <a:pt x="1020139" y="1368084"/>
                  </a:lnTo>
                  <a:cubicBezTo>
                    <a:pt x="1035954" y="1386962"/>
                    <a:pt x="1051035" y="1406302"/>
                    <a:pt x="1067340" y="1424715"/>
                  </a:cubicBezTo>
                  <a:cubicBezTo>
                    <a:pt x="1194602" y="1574573"/>
                    <a:pt x="1332652" y="1712503"/>
                    <a:pt x="1472909" y="1843252"/>
                  </a:cubicBezTo>
                  <a:cubicBezTo>
                    <a:pt x="1543406" y="1908337"/>
                    <a:pt x="1615128" y="1971221"/>
                    <a:pt x="1688567" y="2031559"/>
                  </a:cubicBezTo>
                  <a:cubicBezTo>
                    <a:pt x="1762006" y="2091895"/>
                    <a:pt x="1836793" y="2150263"/>
                    <a:pt x="1914401" y="2205156"/>
                  </a:cubicBezTo>
                  <a:cubicBezTo>
                    <a:pt x="2069003" y="2315176"/>
                    <a:pt x="2235742" y="2413498"/>
                    <a:pt x="2418909" y="2479741"/>
                  </a:cubicBezTo>
                  <a:cubicBezTo>
                    <a:pt x="2510249" y="2512863"/>
                    <a:pt x="2604898" y="2538225"/>
                    <a:pt x="2701141" y="2557333"/>
                  </a:cubicBezTo>
                  <a:cubicBezTo>
                    <a:pt x="2725293" y="2561850"/>
                    <a:pt x="2749201" y="2567062"/>
                    <a:pt x="2773475" y="2570999"/>
                  </a:cubicBezTo>
                  <a:lnTo>
                    <a:pt x="2846424" y="2582465"/>
                  </a:lnTo>
                  <a:cubicBezTo>
                    <a:pt x="2895343" y="2588602"/>
                    <a:pt x="2944261" y="2595088"/>
                    <a:pt x="2993669" y="2598909"/>
                  </a:cubicBezTo>
                  <a:cubicBezTo>
                    <a:pt x="3018313" y="2601110"/>
                    <a:pt x="3042956" y="2603195"/>
                    <a:pt x="3067721" y="2604237"/>
                  </a:cubicBezTo>
                  <a:cubicBezTo>
                    <a:pt x="3092487" y="2605394"/>
                    <a:pt x="3117130" y="2607247"/>
                    <a:pt x="3142019" y="2607943"/>
                  </a:cubicBezTo>
                  <a:lnTo>
                    <a:pt x="3216561" y="2609564"/>
                  </a:lnTo>
                  <a:cubicBezTo>
                    <a:pt x="3241326" y="2610142"/>
                    <a:pt x="3266337" y="2609333"/>
                    <a:pt x="3291225" y="2609217"/>
                  </a:cubicBezTo>
                  <a:lnTo>
                    <a:pt x="3328619" y="2608869"/>
                  </a:lnTo>
                  <a:cubicBezTo>
                    <a:pt x="3340757" y="2608522"/>
                    <a:pt x="3352649" y="2607827"/>
                    <a:pt x="3364665" y="2607363"/>
                  </a:cubicBezTo>
                  <a:cubicBezTo>
                    <a:pt x="3376679" y="2606784"/>
                    <a:pt x="3388695" y="2606438"/>
                    <a:pt x="3400587" y="2605627"/>
                  </a:cubicBezTo>
                  <a:lnTo>
                    <a:pt x="3436387" y="2602847"/>
                  </a:lnTo>
                  <a:cubicBezTo>
                    <a:pt x="3484079" y="2599257"/>
                    <a:pt x="3531404" y="2593235"/>
                    <a:pt x="3578361" y="2586286"/>
                  </a:cubicBezTo>
                  <a:cubicBezTo>
                    <a:pt x="3766310" y="2556871"/>
                    <a:pt x="3947025" y="2499314"/>
                    <a:pt x="4119159" y="2418594"/>
                  </a:cubicBezTo>
                  <a:cubicBezTo>
                    <a:pt x="4291907" y="2338801"/>
                    <a:pt x="4456317" y="2236657"/>
                    <a:pt x="4618765" y="2124668"/>
                  </a:cubicBezTo>
                  <a:cubicBezTo>
                    <a:pt x="4659346" y="2096759"/>
                    <a:pt x="4699682" y="2067575"/>
                    <a:pt x="4739895" y="2038275"/>
                  </a:cubicBezTo>
                  <a:cubicBezTo>
                    <a:pt x="4780355" y="2008976"/>
                    <a:pt x="4820691" y="1979212"/>
                    <a:pt x="4861027" y="1948986"/>
                  </a:cubicBezTo>
                  <a:lnTo>
                    <a:pt x="5106354" y="1763690"/>
                  </a:lnTo>
                  <a:lnTo>
                    <a:pt x="5275533" y="1641017"/>
                  </a:lnTo>
                  <a:lnTo>
                    <a:pt x="5275533" y="2257481"/>
                  </a:lnTo>
                  <a:lnTo>
                    <a:pt x="5168881" y="2332084"/>
                  </a:lnTo>
                  <a:cubicBezTo>
                    <a:pt x="5125235" y="2362079"/>
                    <a:pt x="5081099" y="2391958"/>
                    <a:pt x="5036225" y="2421489"/>
                  </a:cubicBezTo>
                  <a:cubicBezTo>
                    <a:pt x="4991231" y="2450790"/>
                    <a:pt x="4945867" y="2479857"/>
                    <a:pt x="4899401" y="2508347"/>
                  </a:cubicBezTo>
                  <a:cubicBezTo>
                    <a:pt x="4806959" y="2565440"/>
                    <a:pt x="4711574" y="2620798"/>
                    <a:pt x="4612145" y="2671407"/>
                  </a:cubicBezTo>
                  <a:cubicBezTo>
                    <a:pt x="4512836" y="2722247"/>
                    <a:pt x="4410095" y="2769496"/>
                    <a:pt x="4303187" y="2810030"/>
                  </a:cubicBezTo>
                  <a:cubicBezTo>
                    <a:pt x="4090349" y="2892256"/>
                    <a:pt x="3861694" y="2947728"/>
                    <a:pt x="3630835" y="2969500"/>
                  </a:cubicBezTo>
                  <a:cubicBezTo>
                    <a:pt x="3573089" y="2974712"/>
                    <a:pt x="3515343" y="2978649"/>
                    <a:pt x="3457719" y="2979808"/>
                  </a:cubicBezTo>
                  <a:lnTo>
                    <a:pt x="3414441" y="2980733"/>
                  </a:lnTo>
                  <a:cubicBezTo>
                    <a:pt x="3400097" y="2980850"/>
                    <a:pt x="3385630" y="2980502"/>
                    <a:pt x="3371285" y="2980502"/>
                  </a:cubicBezTo>
                  <a:lnTo>
                    <a:pt x="3328252" y="2980039"/>
                  </a:lnTo>
                  <a:lnTo>
                    <a:pt x="3286445" y="2978534"/>
                  </a:lnTo>
                  <a:cubicBezTo>
                    <a:pt x="3175121" y="2975174"/>
                    <a:pt x="3063553" y="2966837"/>
                    <a:pt x="2952475" y="2953402"/>
                  </a:cubicBezTo>
                  <a:cubicBezTo>
                    <a:pt x="2841275" y="2940664"/>
                    <a:pt x="2730319" y="2922365"/>
                    <a:pt x="2620591" y="2898046"/>
                  </a:cubicBezTo>
                  <a:cubicBezTo>
                    <a:pt x="2510984" y="2873494"/>
                    <a:pt x="2402235" y="2844426"/>
                    <a:pt x="2294591" y="2811305"/>
                  </a:cubicBezTo>
                  <a:cubicBezTo>
                    <a:pt x="2079669" y="2744483"/>
                    <a:pt x="1867198" y="2661331"/>
                    <a:pt x="1670544" y="2550501"/>
                  </a:cubicBezTo>
                  <a:cubicBezTo>
                    <a:pt x="1473767" y="2439903"/>
                    <a:pt x="1298079" y="2299657"/>
                    <a:pt x="1144703" y="2144472"/>
                  </a:cubicBezTo>
                  <a:cubicBezTo>
                    <a:pt x="1067586" y="2066996"/>
                    <a:pt x="997458" y="1984539"/>
                    <a:pt x="931497" y="1900114"/>
                  </a:cubicBezTo>
                  <a:cubicBezTo>
                    <a:pt x="865906" y="1815342"/>
                    <a:pt x="803500" y="1729295"/>
                    <a:pt x="745265" y="1641395"/>
                  </a:cubicBezTo>
                  <a:cubicBezTo>
                    <a:pt x="730307" y="1619623"/>
                    <a:pt x="716207" y="1597503"/>
                    <a:pt x="701741" y="1575500"/>
                  </a:cubicBezTo>
                  <a:lnTo>
                    <a:pt x="660178" y="1511573"/>
                  </a:lnTo>
                  <a:cubicBezTo>
                    <a:pt x="633574" y="1470229"/>
                    <a:pt x="605989" y="1429232"/>
                    <a:pt x="578158" y="1387656"/>
                  </a:cubicBezTo>
                  <a:lnTo>
                    <a:pt x="408230" y="1134497"/>
                  </a:lnTo>
                  <a:cubicBezTo>
                    <a:pt x="351220" y="1048219"/>
                    <a:pt x="294945" y="959392"/>
                    <a:pt x="242349" y="866860"/>
                  </a:cubicBezTo>
                  <a:cubicBezTo>
                    <a:pt x="216112" y="820536"/>
                    <a:pt x="190734" y="773402"/>
                    <a:pt x="167562" y="724994"/>
                  </a:cubicBezTo>
                  <a:cubicBezTo>
                    <a:pt x="144513" y="676469"/>
                    <a:pt x="123057" y="627019"/>
                    <a:pt x="104054" y="576525"/>
                  </a:cubicBezTo>
                  <a:cubicBezTo>
                    <a:pt x="85418" y="525917"/>
                    <a:pt x="68867" y="474613"/>
                    <a:pt x="55381" y="422499"/>
                  </a:cubicBezTo>
                  <a:cubicBezTo>
                    <a:pt x="49006" y="396442"/>
                    <a:pt x="42508" y="370269"/>
                    <a:pt x="37236" y="343980"/>
                  </a:cubicBezTo>
                  <a:lnTo>
                    <a:pt x="29267" y="304604"/>
                  </a:lnTo>
                  <a:lnTo>
                    <a:pt x="22646" y="265113"/>
                  </a:lnTo>
                  <a:cubicBezTo>
                    <a:pt x="14003" y="212420"/>
                    <a:pt x="7872" y="159582"/>
                    <a:pt x="3903" y="106787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9" name="Freeform: Shape 14">
              <a:extLst>
                <a:ext uri="{FF2B5EF4-FFF2-40B4-BE49-F238E27FC236}">
                  <a16:creationId xmlns:a16="http://schemas.microsoft.com/office/drawing/2014/main" id="{D2208F20-F93C-4530-8370-FC7818BABB3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921214" y="-1"/>
              <a:ext cx="5270786" cy="2927775"/>
            </a:xfrm>
            <a:custGeom>
              <a:avLst/>
              <a:gdLst>
                <a:gd name="connsiteX0" fmla="*/ 0 w 5270786"/>
                <a:gd name="connsiteY0" fmla="*/ 0 h 2927775"/>
                <a:gd name="connsiteX1" fmla="*/ 613805 w 5270786"/>
                <a:gd name="connsiteY1" fmla="*/ 0 h 2927775"/>
                <a:gd name="connsiteX2" fmla="*/ 618487 w 5270786"/>
                <a:gd name="connsiteY2" fmla="*/ 85404 h 2927775"/>
                <a:gd name="connsiteX3" fmla="*/ 1054084 w 5270786"/>
                <a:gd name="connsiteY3" fmla="*/ 895200 h 2927775"/>
                <a:gd name="connsiteX4" fmla="*/ 1276976 w 5270786"/>
                <a:gd name="connsiteY4" fmla="*/ 1191325 h 2927775"/>
                <a:gd name="connsiteX5" fmla="*/ 3368450 w 5270786"/>
                <a:gd name="connsiteY5" fmla="*/ 2348843 h 2927775"/>
                <a:gd name="connsiteX6" fmla="*/ 4956151 w 5270786"/>
                <a:gd name="connsiteY6" fmla="*/ 1636730 h 2927775"/>
                <a:gd name="connsiteX7" fmla="*/ 5149372 w 5270786"/>
                <a:gd name="connsiteY7" fmla="*/ 1495325 h 2927775"/>
                <a:gd name="connsiteX8" fmla="*/ 5270786 w 5270786"/>
                <a:gd name="connsiteY8" fmla="*/ 1406110 h 2927775"/>
                <a:gd name="connsiteX9" fmla="*/ 5270786 w 5270786"/>
                <a:gd name="connsiteY9" fmla="*/ 2138641 h 2927775"/>
                <a:gd name="connsiteX10" fmla="*/ 5112925 w 5270786"/>
                <a:gd name="connsiteY10" fmla="*/ 2253730 h 2927775"/>
                <a:gd name="connsiteX11" fmla="*/ 3368327 w 5270786"/>
                <a:gd name="connsiteY11" fmla="*/ 2927775 h 2927775"/>
                <a:gd name="connsiteX12" fmla="*/ 769646 w 5270786"/>
                <a:gd name="connsiteY12" fmla="*/ 1516288 h 2927775"/>
                <a:gd name="connsiteX13" fmla="*/ 3149 w 5270786"/>
                <a:gd name="connsiteY13" fmla="*/ 85252 h 2927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5270786" h="2927775">
                  <a:moveTo>
                    <a:pt x="0" y="0"/>
                  </a:moveTo>
                  <a:lnTo>
                    <a:pt x="613805" y="0"/>
                  </a:lnTo>
                  <a:lnTo>
                    <a:pt x="618487" y="85404"/>
                  </a:lnTo>
                  <a:cubicBezTo>
                    <a:pt x="650052" y="360109"/>
                    <a:pt x="792650" y="556543"/>
                    <a:pt x="1054084" y="895200"/>
                  </a:cubicBezTo>
                  <a:cubicBezTo>
                    <a:pt x="1126174" y="988542"/>
                    <a:pt x="1200716" y="1085128"/>
                    <a:pt x="1276976" y="1191325"/>
                  </a:cubicBezTo>
                  <a:cubicBezTo>
                    <a:pt x="1859704" y="2002688"/>
                    <a:pt x="2485223" y="2348843"/>
                    <a:pt x="3368450" y="2348843"/>
                  </a:cubicBezTo>
                  <a:cubicBezTo>
                    <a:pt x="3948114" y="2348843"/>
                    <a:pt x="4373422" y="2066846"/>
                    <a:pt x="4956151" y="1636730"/>
                  </a:cubicBezTo>
                  <a:cubicBezTo>
                    <a:pt x="5021253" y="1588668"/>
                    <a:pt x="5086356" y="1541186"/>
                    <a:pt x="5149372" y="1495325"/>
                  </a:cubicBezTo>
                  <a:lnTo>
                    <a:pt x="5270786" y="1406110"/>
                  </a:lnTo>
                  <a:lnTo>
                    <a:pt x="5270786" y="2138641"/>
                  </a:lnTo>
                  <a:lnTo>
                    <a:pt x="5112925" y="2253730"/>
                  </a:lnTo>
                  <a:cubicBezTo>
                    <a:pt x="4598179" y="2621786"/>
                    <a:pt x="4074961" y="2927775"/>
                    <a:pt x="3368327" y="2927775"/>
                  </a:cubicBezTo>
                  <a:cubicBezTo>
                    <a:pt x="2170746" y="2927775"/>
                    <a:pt x="1393203" y="2384512"/>
                    <a:pt x="769646" y="1516288"/>
                  </a:cubicBezTo>
                  <a:cubicBezTo>
                    <a:pt x="418850" y="1027932"/>
                    <a:pt x="48120" y="683401"/>
                    <a:pt x="3149" y="85252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0" name="Freeform: Shape 15">
              <a:extLst>
                <a:ext uri="{FF2B5EF4-FFF2-40B4-BE49-F238E27FC236}">
                  <a16:creationId xmlns:a16="http://schemas.microsoft.com/office/drawing/2014/main" id="{E52F51E0-B50B-43EA-B6AC-C16BD29C3ED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921214" y="-1"/>
              <a:ext cx="5270786" cy="2927775"/>
            </a:xfrm>
            <a:custGeom>
              <a:avLst/>
              <a:gdLst>
                <a:gd name="connsiteX0" fmla="*/ 0 w 5270786"/>
                <a:gd name="connsiteY0" fmla="*/ 0 h 2927775"/>
                <a:gd name="connsiteX1" fmla="*/ 736294 w 5270786"/>
                <a:gd name="connsiteY1" fmla="*/ 0 h 2927775"/>
                <a:gd name="connsiteX2" fmla="*/ 740298 w 5270786"/>
                <a:gd name="connsiteY2" fmla="*/ 72745 h 2927775"/>
                <a:gd name="connsiteX3" fmla="*/ 1153024 w 5270786"/>
                <a:gd name="connsiteY3" fmla="*/ 826989 h 2927775"/>
                <a:gd name="connsiteX4" fmla="*/ 1378368 w 5270786"/>
                <a:gd name="connsiteY4" fmla="*/ 1126356 h 2927775"/>
                <a:gd name="connsiteX5" fmla="*/ 2238056 w 5270786"/>
                <a:gd name="connsiteY5" fmla="*/ 1955322 h 2927775"/>
                <a:gd name="connsiteX6" fmla="*/ 3368327 w 5270786"/>
                <a:gd name="connsiteY6" fmla="*/ 2233033 h 2927775"/>
                <a:gd name="connsiteX7" fmla="*/ 4095360 w 5270786"/>
                <a:gd name="connsiteY7" fmla="*/ 2056192 h 2927775"/>
                <a:gd name="connsiteX8" fmla="*/ 4880506 w 5270786"/>
                <a:gd name="connsiteY8" fmla="*/ 1545587 h 2927775"/>
                <a:gd name="connsiteX9" fmla="*/ 5074340 w 5270786"/>
                <a:gd name="connsiteY9" fmla="*/ 1403721 h 2927775"/>
                <a:gd name="connsiteX10" fmla="*/ 5270786 w 5270786"/>
                <a:gd name="connsiteY10" fmla="*/ 1259367 h 2927775"/>
                <a:gd name="connsiteX11" fmla="*/ 5270786 w 5270786"/>
                <a:gd name="connsiteY11" fmla="*/ 2138641 h 2927775"/>
                <a:gd name="connsiteX12" fmla="*/ 5112925 w 5270786"/>
                <a:gd name="connsiteY12" fmla="*/ 2253730 h 2927775"/>
                <a:gd name="connsiteX13" fmla="*/ 3368327 w 5270786"/>
                <a:gd name="connsiteY13" fmla="*/ 2927775 h 2927775"/>
                <a:gd name="connsiteX14" fmla="*/ 769646 w 5270786"/>
                <a:gd name="connsiteY14" fmla="*/ 1516288 h 2927775"/>
                <a:gd name="connsiteX15" fmla="*/ 3149 w 5270786"/>
                <a:gd name="connsiteY15" fmla="*/ 85252 h 2927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5270786" h="2927775">
                  <a:moveTo>
                    <a:pt x="0" y="0"/>
                  </a:moveTo>
                  <a:lnTo>
                    <a:pt x="736294" y="0"/>
                  </a:lnTo>
                  <a:lnTo>
                    <a:pt x="740298" y="72745"/>
                  </a:lnTo>
                  <a:cubicBezTo>
                    <a:pt x="768839" y="319371"/>
                    <a:pt x="898885" y="497858"/>
                    <a:pt x="1153024" y="826989"/>
                  </a:cubicBezTo>
                  <a:cubicBezTo>
                    <a:pt x="1225727" y="921142"/>
                    <a:pt x="1300882" y="1018537"/>
                    <a:pt x="1378368" y="1126356"/>
                  </a:cubicBezTo>
                  <a:cubicBezTo>
                    <a:pt x="1652384" y="1507833"/>
                    <a:pt x="1933512" y="1779060"/>
                    <a:pt x="2238056" y="1955322"/>
                  </a:cubicBezTo>
                  <a:cubicBezTo>
                    <a:pt x="2560868" y="2142238"/>
                    <a:pt x="2930637" y="2233033"/>
                    <a:pt x="3368327" y="2233033"/>
                  </a:cubicBezTo>
                  <a:cubicBezTo>
                    <a:pt x="3616720" y="2233033"/>
                    <a:pt x="3847703" y="2176866"/>
                    <a:pt x="4095360" y="2056192"/>
                  </a:cubicBezTo>
                  <a:cubicBezTo>
                    <a:pt x="4349636" y="1932276"/>
                    <a:pt x="4601340" y="1751613"/>
                    <a:pt x="4880506" y="1545587"/>
                  </a:cubicBezTo>
                  <a:cubicBezTo>
                    <a:pt x="4945974" y="1497295"/>
                    <a:pt x="5011199" y="1449697"/>
                    <a:pt x="5074340" y="1403721"/>
                  </a:cubicBezTo>
                  <a:lnTo>
                    <a:pt x="5270786" y="1259367"/>
                  </a:lnTo>
                  <a:lnTo>
                    <a:pt x="5270786" y="2138641"/>
                  </a:lnTo>
                  <a:lnTo>
                    <a:pt x="5112925" y="2253730"/>
                  </a:lnTo>
                  <a:cubicBezTo>
                    <a:pt x="4598179" y="2621786"/>
                    <a:pt x="4074961" y="2927775"/>
                    <a:pt x="3368327" y="2927775"/>
                  </a:cubicBezTo>
                  <a:cubicBezTo>
                    <a:pt x="2170746" y="2927775"/>
                    <a:pt x="1393203" y="2384512"/>
                    <a:pt x="769646" y="1516288"/>
                  </a:cubicBezTo>
                  <a:cubicBezTo>
                    <a:pt x="418850" y="1027932"/>
                    <a:pt x="48120" y="683401"/>
                    <a:pt x="3149" y="85252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11" name="Content Placeholder 4">
            <a:extLst>
              <a:ext uri="{FF2B5EF4-FFF2-40B4-BE49-F238E27FC236}">
                <a16:creationId xmlns:a16="http://schemas.microsoft.com/office/drawing/2014/main" id="{18735BE6-6DD3-2043-AE94-8EEE9A551A7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047" y="1493003"/>
            <a:ext cx="10515600" cy="5082454"/>
          </a:xfrm>
        </p:spPr>
        <p:txBody>
          <a:bodyPr>
            <a:normAutofit/>
          </a:bodyPr>
          <a:lstStyle/>
          <a:p>
            <a:pPr marL="457200" lvl="1" indent="0">
              <a:buNone/>
            </a:pPr>
            <a:r>
              <a:rPr lang="en-US" dirty="0"/>
              <a:t>6. Ensure equitable provision of safer schools officers across school type including special schools</a:t>
            </a:r>
          </a:p>
          <a:p>
            <a:pPr marL="457200" lvl="1" indent="0">
              <a:buNone/>
            </a:pPr>
            <a:endParaRPr lang="en-US" dirty="0"/>
          </a:p>
          <a:p>
            <a:pPr marL="457200" lvl="1" indent="0">
              <a:buNone/>
            </a:pPr>
            <a:r>
              <a:rPr lang="en-US" dirty="0"/>
              <a:t>7. Refresh HSB policy with schools / colleges reps including special schools</a:t>
            </a:r>
          </a:p>
          <a:p>
            <a:pPr marL="457200" lvl="1" indent="0">
              <a:buNone/>
            </a:pPr>
            <a:endParaRPr lang="en-US" dirty="0"/>
          </a:p>
          <a:p>
            <a:pPr marL="457200" lvl="1" indent="0">
              <a:buNone/>
            </a:pPr>
            <a:r>
              <a:rPr lang="en-US" dirty="0"/>
              <a:t>8. Consider delivery of multi agency training on SH and abuse, including a child perspective, referencing:</a:t>
            </a:r>
          </a:p>
          <a:p>
            <a:pPr lvl="2"/>
            <a:r>
              <a:rPr lang="en-US" sz="2200" dirty="0"/>
              <a:t>Intersecting barriers (race, gender, sexual orientation, disability) &amp; past experience impact confidence and trust</a:t>
            </a:r>
          </a:p>
          <a:p>
            <a:pPr lvl="2"/>
            <a:r>
              <a:rPr lang="en-US" sz="2200" dirty="0"/>
              <a:t>Child focused language and responses – e.g. child on child (rather than peer on peer) abuse</a:t>
            </a:r>
            <a:r>
              <a:rPr lang="en-US" dirty="0"/>
              <a:t>.</a:t>
            </a:r>
          </a:p>
          <a:p>
            <a:pPr marL="1371600" lvl="3" indent="0">
              <a:buNone/>
            </a:pPr>
            <a:endParaRPr lang="en-US" dirty="0"/>
          </a:p>
          <a:p>
            <a:pPr marL="457200" lvl="1" indent="0">
              <a:buNone/>
            </a:pPr>
            <a:r>
              <a:rPr lang="en-US" dirty="0"/>
              <a:t>9. Raise awareness of risks and challenge attitudes to sexual harassment in wider community – include practitioners, parents.</a:t>
            </a:r>
          </a:p>
          <a:p>
            <a:pPr lvl="1"/>
            <a:endParaRPr lang="en-US" dirty="0"/>
          </a:p>
          <a:p>
            <a:pPr marL="914400" lvl="2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2941171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661154-924D-BB01-1DEA-90A6EC7FF1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Next Steps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C631211-8E1E-3136-7AA5-809C6E0539A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Present to MSCP, Exec and Education leads </a:t>
            </a:r>
          </a:p>
          <a:p>
            <a:r>
              <a:rPr lang="en-US" dirty="0"/>
              <a:t>Provide easy read version feedback to participants / all settings</a:t>
            </a:r>
          </a:p>
          <a:p>
            <a:r>
              <a:rPr lang="en-US" dirty="0"/>
              <a:t>Support further work as requested.</a:t>
            </a:r>
          </a:p>
        </p:txBody>
      </p:sp>
    </p:spTree>
    <p:extLst>
      <p:ext uri="{BB962C8B-B14F-4D97-AF65-F5344CB8AC3E}">
        <p14:creationId xmlns:p14="http://schemas.microsoft.com/office/powerpoint/2010/main" val="306412685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FA3C7DEA-BCC2-4295-8850-14799329618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C289949D-B9F6-468A-86FE-2694DC5AE77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5" y="0"/>
            <a:ext cx="12191695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800" dirty="0"/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E4DF0958-0C87-4C28-9554-2FADC788C2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7867135" y="0"/>
            <a:ext cx="4324865" cy="2641149"/>
            <a:chOff x="6867015" y="-1"/>
            <a:chExt cx="5324985" cy="3251912"/>
          </a:xfrm>
          <a:solidFill>
            <a:schemeClr val="accent5">
              <a:alpha val="10000"/>
            </a:schemeClr>
          </a:solidFill>
        </p:grpSpPr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DEC53B48-7B73-49D1-A6FD-9DBF5141EA7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867015" y="-1"/>
              <a:ext cx="5324985" cy="3251912"/>
            </a:xfrm>
            <a:custGeom>
              <a:avLst/>
              <a:gdLst>
                <a:gd name="connsiteX0" fmla="*/ 0 w 5324985"/>
                <a:gd name="connsiteY0" fmla="*/ 0 h 3251912"/>
                <a:gd name="connsiteX1" fmla="*/ 36826 w 5324985"/>
                <a:gd name="connsiteY1" fmla="*/ 0 h 3251912"/>
                <a:gd name="connsiteX2" fmla="*/ 45003 w 5324985"/>
                <a:gd name="connsiteY2" fmla="*/ 152909 h 3251912"/>
                <a:gd name="connsiteX3" fmla="*/ 68956 w 5324985"/>
                <a:gd name="connsiteY3" fmla="*/ 308600 h 3251912"/>
                <a:gd name="connsiteX4" fmla="*/ 167774 w 5324985"/>
                <a:gd name="connsiteY4" fmla="*/ 607968 h 3251912"/>
                <a:gd name="connsiteX5" fmla="*/ 201857 w 5324985"/>
                <a:gd name="connsiteY5" fmla="*/ 679539 h 3251912"/>
                <a:gd name="connsiteX6" fmla="*/ 239741 w 5324985"/>
                <a:gd name="connsiteY6" fmla="*/ 749488 h 3251912"/>
                <a:gd name="connsiteX7" fmla="*/ 323724 w 5324985"/>
                <a:gd name="connsiteY7" fmla="*/ 885101 h 3251912"/>
                <a:gd name="connsiteX8" fmla="*/ 416412 w 5324985"/>
                <a:gd name="connsiteY8" fmla="*/ 1016081 h 3251912"/>
                <a:gd name="connsiteX9" fmla="*/ 515719 w 5324985"/>
                <a:gd name="connsiteY9" fmla="*/ 1143356 h 3251912"/>
                <a:gd name="connsiteX10" fmla="*/ 722427 w 5324985"/>
                <a:gd name="connsiteY10" fmla="*/ 1395127 h 3251912"/>
                <a:gd name="connsiteX11" fmla="*/ 825780 w 5324985"/>
                <a:gd name="connsiteY11" fmla="*/ 1522749 h 3251912"/>
                <a:gd name="connsiteX12" fmla="*/ 926314 w 5324985"/>
                <a:gd name="connsiteY12" fmla="*/ 1651992 h 3251912"/>
                <a:gd name="connsiteX13" fmla="*/ 1026848 w 5324985"/>
                <a:gd name="connsiteY13" fmla="*/ 1776836 h 3251912"/>
                <a:gd name="connsiteX14" fmla="*/ 1131918 w 5324985"/>
                <a:gd name="connsiteY14" fmla="*/ 1897393 h 3251912"/>
                <a:gd name="connsiteX15" fmla="*/ 1354688 w 5324985"/>
                <a:gd name="connsiteY15" fmla="*/ 2124728 h 3251912"/>
                <a:gd name="connsiteX16" fmla="*/ 1855027 w 5324985"/>
                <a:gd name="connsiteY16" fmla="*/ 2504236 h 3251912"/>
                <a:gd name="connsiteX17" fmla="*/ 2131618 w 5324985"/>
                <a:gd name="connsiteY17" fmla="*/ 2646913 h 3251912"/>
                <a:gd name="connsiteX18" fmla="*/ 2423534 w 5324985"/>
                <a:gd name="connsiteY18" fmla="*/ 2754732 h 3251912"/>
                <a:gd name="connsiteX19" fmla="*/ 2727588 w 5324985"/>
                <a:gd name="connsiteY19" fmla="*/ 2829197 h 3251912"/>
                <a:gd name="connsiteX20" fmla="*/ 3041083 w 5324985"/>
                <a:gd name="connsiteY20" fmla="*/ 2870890 h 3251912"/>
                <a:gd name="connsiteX21" fmla="*/ 3360340 w 5324985"/>
                <a:gd name="connsiteY21" fmla="*/ 2883976 h 3251912"/>
                <a:gd name="connsiteX22" fmla="*/ 3439663 w 5324985"/>
                <a:gd name="connsiteY22" fmla="*/ 2883396 h 3251912"/>
                <a:gd name="connsiteX23" fmla="*/ 3478529 w 5324985"/>
                <a:gd name="connsiteY23" fmla="*/ 2882471 h 3251912"/>
                <a:gd name="connsiteX24" fmla="*/ 3517271 w 5324985"/>
                <a:gd name="connsiteY24" fmla="*/ 2880616 h 3251912"/>
                <a:gd name="connsiteX25" fmla="*/ 3671260 w 5324985"/>
                <a:gd name="connsiteY25" fmla="*/ 2867878 h 3251912"/>
                <a:gd name="connsiteX26" fmla="*/ 4265268 w 5324985"/>
                <a:gd name="connsiteY26" fmla="*/ 2716283 h 3251912"/>
                <a:gd name="connsiteX27" fmla="*/ 4546395 w 5324985"/>
                <a:gd name="connsiteY27" fmla="*/ 2584724 h 3251912"/>
                <a:gd name="connsiteX28" fmla="*/ 4817837 w 5324985"/>
                <a:gd name="connsiteY28" fmla="*/ 2424674 h 3251912"/>
                <a:gd name="connsiteX29" fmla="*/ 5081677 w 5324985"/>
                <a:gd name="connsiteY29" fmla="*/ 2243548 h 3251912"/>
                <a:gd name="connsiteX30" fmla="*/ 5211881 w 5324985"/>
                <a:gd name="connsiteY30" fmla="*/ 2147658 h 3251912"/>
                <a:gd name="connsiteX31" fmla="*/ 5324985 w 5324985"/>
                <a:gd name="connsiteY31" fmla="*/ 2062128 h 3251912"/>
                <a:gd name="connsiteX32" fmla="*/ 5324985 w 5324985"/>
                <a:gd name="connsiteY32" fmla="*/ 2514993 h 3251912"/>
                <a:gd name="connsiteX33" fmla="*/ 5314867 w 5324985"/>
                <a:gd name="connsiteY33" fmla="*/ 2522881 h 3251912"/>
                <a:gd name="connsiteX34" fmla="*/ 5038276 w 5324985"/>
                <a:gd name="connsiteY34" fmla="*/ 2722421 h 3251912"/>
                <a:gd name="connsiteX35" fmla="*/ 4741701 w 5324985"/>
                <a:gd name="connsiteY35" fmla="*/ 2904937 h 3251912"/>
                <a:gd name="connsiteX36" fmla="*/ 4420728 w 5324985"/>
                <a:gd name="connsiteY36" fmla="*/ 3058848 h 3251912"/>
                <a:gd name="connsiteX37" fmla="*/ 3717481 w 5324985"/>
                <a:gd name="connsiteY37" fmla="*/ 3237079 h 3251912"/>
                <a:gd name="connsiteX38" fmla="*/ 3535661 w 5324985"/>
                <a:gd name="connsiteY38" fmla="*/ 3249934 h 3251912"/>
                <a:gd name="connsiteX39" fmla="*/ 3490175 w 5324985"/>
                <a:gd name="connsiteY39" fmla="*/ 3251555 h 3251912"/>
                <a:gd name="connsiteX40" fmla="*/ 3444813 w 5324985"/>
                <a:gd name="connsiteY40" fmla="*/ 3251787 h 3251912"/>
                <a:gd name="connsiteX41" fmla="*/ 3355681 w 5324985"/>
                <a:gd name="connsiteY41" fmla="*/ 3250745 h 3251912"/>
                <a:gd name="connsiteX42" fmla="*/ 3179011 w 5324985"/>
                <a:gd name="connsiteY42" fmla="*/ 3243795 h 3251912"/>
                <a:gd name="connsiteX43" fmla="*/ 3002217 w 5324985"/>
                <a:gd name="connsiteY43" fmla="*/ 3227814 h 3251912"/>
                <a:gd name="connsiteX44" fmla="*/ 2650103 w 5324985"/>
                <a:gd name="connsiteY44" fmla="*/ 3170836 h 3251912"/>
                <a:gd name="connsiteX45" fmla="*/ 2305836 w 5324985"/>
                <a:gd name="connsiteY45" fmla="*/ 3072514 h 3251912"/>
                <a:gd name="connsiteX46" fmla="*/ 1978611 w 5324985"/>
                <a:gd name="connsiteY46" fmla="*/ 2929952 h 3251912"/>
                <a:gd name="connsiteX47" fmla="*/ 1678235 w 5324985"/>
                <a:gd name="connsiteY47" fmla="*/ 2744424 h 3251912"/>
                <a:gd name="connsiteX48" fmla="*/ 1175688 w 5324985"/>
                <a:gd name="connsiteY48" fmla="*/ 2277018 h 3251912"/>
                <a:gd name="connsiteX49" fmla="*/ 971310 w 5324985"/>
                <a:gd name="connsiteY49" fmla="*/ 2012044 h 3251912"/>
                <a:gd name="connsiteX50" fmla="*/ 790717 w 5324985"/>
                <a:gd name="connsiteY50" fmla="*/ 1735723 h 3251912"/>
                <a:gd name="connsiteX51" fmla="*/ 706488 w 5324985"/>
                <a:gd name="connsiteY51" fmla="*/ 1598604 h 3251912"/>
                <a:gd name="connsiteX52" fmla="*/ 618951 w 5324985"/>
                <a:gd name="connsiteY52" fmla="*/ 1463802 h 3251912"/>
                <a:gd name="connsiteX53" fmla="*/ 436273 w 5324985"/>
                <a:gd name="connsiteY53" fmla="*/ 1195355 h 3251912"/>
                <a:gd name="connsiteX54" fmla="*/ 346896 w 5324985"/>
                <a:gd name="connsiteY54" fmla="*/ 1058816 h 3251912"/>
                <a:gd name="connsiteX55" fmla="*/ 261809 w 5324985"/>
                <a:gd name="connsiteY55" fmla="*/ 919264 h 3251912"/>
                <a:gd name="connsiteX56" fmla="*/ 118487 w 5324985"/>
                <a:gd name="connsiteY56" fmla="*/ 626498 h 3251912"/>
                <a:gd name="connsiteX57" fmla="*/ 28130 w 5324985"/>
                <a:gd name="connsiteY57" fmla="*/ 315781 h 3251912"/>
                <a:gd name="connsiteX58" fmla="*/ 6751 w 5324985"/>
                <a:gd name="connsiteY58" fmla="*/ 156195 h 32519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</a:cxnLst>
              <a:rect l="l" t="t" r="r" b="b"/>
              <a:pathLst>
                <a:path w="5324985" h="3251912">
                  <a:moveTo>
                    <a:pt x="0" y="0"/>
                  </a:moveTo>
                  <a:lnTo>
                    <a:pt x="36826" y="0"/>
                  </a:lnTo>
                  <a:lnTo>
                    <a:pt x="45003" y="152909"/>
                  </a:lnTo>
                  <a:cubicBezTo>
                    <a:pt x="50351" y="205154"/>
                    <a:pt x="58290" y="257123"/>
                    <a:pt x="68956" y="308600"/>
                  </a:cubicBezTo>
                  <a:cubicBezTo>
                    <a:pt x="91393" y="411324"/>
                    <a:pt x="123882" y="511847"/>
                    <a:pt x="167774" y="607968"/>
                  </a:cubicBezTo>
                  <a:cubicBezTo>
                    <a:pt x="178195" y="632173"/>
                    <a:pt x="190333" y="655798"/>
                    <a:pt x="201857" y="679539"/>
                  </a:cubicBezTo>
                  <a:cubicBezTo>
                    <a:pt x="214363" y="702933"/>
                    <a:pt x="226255" y="726557"/>
                    <a:pt x="239741" y="749488"/>
                  </a:cubicBezTo>
                  <a:cubicBezTo>
                    <a:pt x="265488" y="795812"/>
                    <a:pt x="294176" y="840746"/>
                    <a:pt x="323724" y="885101"/>
                  </a:cubicBezTo>
                  <a:cubicBezTo>
                    <a:pt x="353149" y="929572"/>
                    <a:pt x="384657" y="972885"/>
                    <a:pt x="416412" y="1016081"/>
                  </a:cubicBezTo>
                  <a:cubicBezTo>
                    <a:pt x="448655" y="1058931"/>
                    <a:pt x="482127" y="1101202"/>
                    <a:pt x="515719" y="1143356"/>
                  </a:cubicBezTo>
                  <a:cubicBezTo>
                    <a:pt x="583027" y="1227782"/>
                    <a:pt x="653402" y="1310470"/>
                    <a:pt x="722427" y="1395127"/>
                  </a:cubicBezTo>
                  <a:cubicBezTo>
                    <a:pt x="757123" y="1437282"/>
                    <a:pt x="791697" y="1479783"/>
                    <a:pt x="825780" y="1522749"/>
                  </a:cubicBezTo>
                  <a:cubicBezTo>
                    <a:pt x="859742" y="1565367"/>
                    <a:pt x="893457" y="1610649"/>
                    <a:pt x="926314" y="1651992"/>
                  </a:cubicBezTo>
                  <a:cubicBezTo>
                    <a:pt x="958927" y="1694379"/>
                    <a:pt x="993132" y="1735492"/>
                    <a:pt x="1026848" y="1776836"/>
                  </a:cubicBezTo>
                  <a:cubicBezTo>
                    <a:pt x="1061545" y="1817485"/>
                    <a:pt x="1095996" y="1858133"/>
                    <a:pt x="1131918" y="1897393"/>
                  </a:cubicBezTo>
                  <a:cubicBezTo>
                    <a:pt x="1203273" y="1976376"/>
                    <a:pt x="1277447" y="2052463"/>
                    <a:pt x="1354688" y="2124728"/>
                  </a:cubicBezTo>
                  <a:cubicBezTo>
                    <a:pt x="1509411" y="2268911"/>
                    <a:pt x="1676396" y="2397575"/>
                    <a:pt x="1855027" y="2504236"/>
                  </a:cubicBezTo>
                  <a:cubicBezTo>
                    <a:pt x="1944528" y="2557277"/>
                    <a:pt x="2036357" y="2605917"/>
                    <a:pt x="2131618" y="2646913"/>
                  </a:cubicBezTo>
                  <a:cubicBezTo>
                    <a:pt x="2226267" y="2689068"/>
                    <a:pt x="2323981" y="2724622"/>
                    <a:pt x="2423534" y="2754732"/>
                  </a:cubicBezTo>
                  <a:cubicBezTo>
                    <a:pt x="2523087" y="2784958"/>
                    <a:pt x="2624602" y="2809394"/>
                    <a:pt x="2727588" y="2829197"/>
                  </a:cubicBezTo>
                  <a:cubicBezTo>
                    <a:pt x="2830698" y="2848653"/>
                    <a:pt x="2935522" y="2861971"/>
                    <a:pt x="3041083" y="2870890"/>
                  </a:cubicBezTo>
                  <a:cubicBezTo>
                    <a:pt x="3146644" y="2879922"/>
                    <a:pt x="3253307" y="2883860"/>
                    <a:pt x="3360340" y="2883976"/>
                  </a:cubicBezTo>
                  <a:cubicBezTo>
                    <a:pt x="3387067" y="2883976"/>
                    <a:pt x="3414162" y="2884439"/>
                    <a:pt x="3439663" y="2883396"/>
                  </a:cubicBezTo>
                  <a:lnTo>
                    <a:pt x="3478529" y="2882471"/>
                  </a:lnTo>
                  <a:lnTo>
                    <a:pt x="3517271" y="2880616"/>
                  </a:lnTo>
                  <a:cubicBezTo>
                    <a:pt x="3568887" y="2878417"/>
                    <a:pt x="3620257" y="2873552"/>
                    <a:pt x="3671260" y="2867878"/>
                  </a:cubicBezTo>
                  <a:cubicBezTo>
                    <a:pt x="3875515" y="2844253"/>
                    <a:pt x="4074253" y="2792486"/>
                    <a:pt x="4265268" y="2716283"/>
                  </a:cubicBezTo>
                  <a:cubicBezTo>
                    <a:pt x="4361020" y="2678529"/>
                    <a:pt x="4454444" y="2633710"/>
                    <a:pt x="4546395" y="2584724"/>
                  </a:cubicBezTo>
                  <a:cubicBezTo>
                    <a:pt x="4638470" y="2535967"/>
                    <a:pt x="4728827" y="2481885"/>
                    <a:pt x="4817837" y="2424674"/>
                  </a:cubicBezTo>
                  <a:cubicBezTo>
                    <a:pt x="4906846" y="2367348"/>
                    <a:pt x="4994385" y="2306317"/>
                    <a:pt x="5081677" y="2243548"/>
                  </a:cubicBezTo>
                  <a:cubicBezTo>
                    <a:pt x="5125201" y="2212164"/>
                    <a:pt x="5168603" y="2179969"/>
                    <a:pt x="5211881" y="2147658"/>
                  </a:cubicBezTo>
                  <a:lnTo>
                    <a:pt x="5324985" y="2062128"/>
                  </a:lnTo>
                  <a:lnTo>
                    <a:pt x="5324985" y="2514993"/>
                  </a:lnTo>
                  <a:lnTo>
                    <a:pt x="5314867" y="2522881"/>
                  </a:lnTo>
                  <a:cubicBezTo>
                    <a:pt x="5225490" y="2591325"/>
                    <a:pt x="5133783" y="2658379"/>
                    <a:pt x="5038276" y="2722421"/>
                  </a:cubicBezTo>
                  <a:cubicBezTo>
                    <a:pt x="4942892" y="2786348"/>
                    <a:pt x="4844810" y="2848422"/>
                    <a:pt x="4741701" y="2904937"/>
                  </a:cubicBezTo>
                  <a:cubicBezTo>
                    <a:pt x="4638592" y="2961337"/>
                    <a:pt x="4531929" y="3013683"/>
                    <a:pt x="4420728" y="3058848"/>
                  </a:cubicBezTo>
                  <a:cubicBezTo>
                    <a:pt x="4199063" y="3150338"/>
                    <a:pt x="3959621" y="3211485"/>
                    <a:pt x="3717481" y="3237079"/>
                  </a:cubicBezTo>
                  <a:cubicBezTo>
                    <a:pt x="3656914" y="3243101"/>
                    <a:pt x="3596227" y="3247966"/>
                    <a:pt x="3535661" y="3249934"/>
                  </a:cubicBezTo>
                  <a:lnTo>
                    <a:pt x="3490175" y="3251555"/>
                  </a:lnTo>
                  <a:lnTo>
                    <a:pt x="3444813" y="3251787"/>
                  </a:lnTo>
                  <a:cubicBezTo>
                    <a:pt x="3414162" y="3252250"/>
                    <a:pt x="3385105" y="3251324"/>
                    <a:pt x="3355681" y="3250745"/>
                  </a:cubicBezTo>
                  <a:cubicBezTo>
                    <a:pt x="3296954" y="3250050"/>
                    <a:pt x="3237860" y="3246692"/>
                    <a:pt x="3179011" y="3243795"/>
                  </a:cubicBezTo>
                  <a:cubicBezTo>
                    <a:pt x="3120039" y="3239164"/>
                    <a:pt x="3061067" y="3234878"/>
                    <a:pt x="3002217" y="3227814"/>
                  </a:cubicBezTo>
                  <a:cubicBezTo>
                    <a:pt x="2884397" y="3214496"/>
                    <a:pt x="2766699" y="3196314"/>
                    <a:pt x="2650103" y="3170836"/>
                  </a:cubicBezTo>
                  <a:cubicBezTo>
                    <a:pt x="2533510" y="3145358"/>
                    <a:pt x="2418263" y="3112583"/>
                    <a:pt x="2305836" y="3072514"/>
                  </a:cubicBezTo>
                  <a:cubicBezTo>
                    <a:pt x="2193410" y="3032328"/>
                    <a:pt x="2083926" y="2984383"/>
                    <a:pt x="1978611" y="2929952"/>
                  </a:cubicBezTo>
                  <a:cubicBezTo>
                    <a:pt x="1873663" y="2874711"/>
                    <a:pt x="1772884" y="2812985"/>
                    <a:pt x="1678235" y="2744424"/>
                  </a:cubicBezTo>
                  <a:cubicBezTo>
                    <a:pt x="1488201" y="2608001"/>
                    <a:pt x="1321708" y="2448068"/>
                    <a:pt x="1175688" y="2277018"/>
                  </a:cubicBezTo>
                  <a:cubicBezTo>
                    <a:pt x="1102985" y="2191086"/>
                    <a:pt x="1035309" y="2102377"/>
                    <a:pt x="971310" y="2012044"/>
                  </a:cubicBezTo>
                  <a:cubicBezTo>
                    <a:pt x="907188" y="1921714"/>
                    <a:pt x="847358" y="1829413"/>
                    <a:pt x="790717" y="1735723"/>
                  </a:cubicBezTo>
                  <a:cubicBezTo>
                    <a:pt x="761782" y="1688357"/>
                    <a:pt x="735300" y="1644002"/>
                    <a:pt x="706488" y="1598604"/>
                  </a:cubicBezTo>
                  <a:cubicBezTo>
                    <a:pt x="677922" y="1553555"/>
                    <a:pt x="648866" y="1508505"/>
                    <a:pt x="618951" y="1463802"/>
                  </a:cubicBezTo>
                  <a:lnTo>
                    <a:pt x="436273" y="1195355"/>
                  </a:lnTo>
                  <a:cubicBezTo>
                    <a:pt x="405990" y="1150189"/>
                    <a:pt x="376075" y="1104792"/>
                    <a:pt x="346896" y="1058816"/>
                  </a:cubicBezTo>
                  <a:cubicBezTo>
                    <a:pt x="317716" y="1012838"/>
                    <a:pt x="288782" y="966747"/>
                    <a:pt x="261809" y="919264"/>
                  </a:cubicBezTo>
                  <a:cubicBezTo>
                    <a:pt x="207742" y="824764"/>
                    <a:pt x="158088" y="727485"/>
                    <a:pt x="118487" y="626498"/>
                  </a:cubicBezTo>
                  <a:cubicBezTo>
                    <a:pt x="78151" y="525859"/>
                    <a:pt x="48237" y="421515"/>
                    <a:pt x="28130" y="315781"/>
                  </a:cubicBezTo>
                  <a:cubicBezTo>
                    <a:pt x="18506" y="262914"/>
                    <a:pt x="11425" y="209642"/>
                    <a:pt x="6751" y="156195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7DEDDC41-2C98-4AF1-A0EA-AEEC34827C2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916467" y="-1"/>
              <a:ext cx="5275533" cy="2980757"/>
            </a:xfrm>
            <a:custGeom>
              <a:avLst/>
              <a:gdLst>
                <a:gd name="connsiteX0" fmla="*/ 0 w 5275533"/>
                <a:gd name="connsiteY0" fmla="*/ 0 h 2980757"/>
                <a:gd name="connsiteX1" fmla="*/ 201166 w 5275533"/>
                <a:gd name="connsiteY1" fmla="*/ 0 h 2980757"/>
                <a:gd name="connsiteX2" fmla="*/ 206734 w 5275533"/>
                <a:gd name="connsiteY2" fmla="*/ 89286 h 2980757"/>
                <a:gd name="connsiteX3" fmla="*/ 232051 w 5275533"/>
                <a:gd name="connsiteY3" fmla="*/ 226897 h 2980757"/>
                <a:gd name="connsiteX4" fmla="*/ 332707 w 5275533"/>
                <a:gd name="connsiteY4" fmla="*/ 487120 h 2980757"/>
                <a:gd name="connsiteX5" fmla="*/ 402959 w 5275533"/>
                <a:gd name="connsiteY5" fmla="*/ 609647 h 2980757"/>
                <a:gd name="connsiteX6" fmla="*/ 483631 w 5275533"/>
                <a:gd name="connsiteY6" fmla="*/ 728236 h 2980757"/>
                <a:gd name="connsiteX7" fmla="*/ 669986 w 5275533"/>
                <a:gd name="connsiteY7" fmla="*/ 957424 h 2980757"/>
                <a:gd name="connsiteX8" fmla="*/ 871667 w 5275533"/>
                <a:gd name="connsiteY8" fmla="*/ 1188348 h 2980757"/>
                <a:gd name="connsiteX9" fmla="*/ 971956 w 5275533"/>
                <a:gd name="connsiteY9" fmla="*/ 1308905 h 2980757"/>
                <a:gd name="connsiteX10" fmla="*/ 1020139 w 5275533"/>
                <a:gd name="connsiteY10" fmla="*/ 1368084 h 2980757"/>
                <a:gd name="connsiteX11" fmla="*/ 1067340 w 5275533"/>
                <a:gd name="connsiteY11" fmla="*/ 1424715 h 2980757"/>
                <a:gd name="connsiteX12" fmla="*/ 1472909 w 5275533"/>
                <a:gd name="connsiteY12" fmla="*/ 1843252 h 2980757"/>
                <a:gd name="connsiteX13" fmla="*/ 1688567 w 5275533"/>
                <a:gd name="connsiteY13" fmla="*/ 2031559 h 2980757"/>
                <a:gd name="connsiteX14" fmla="*/ 1914401 w 5275533"/>
                <a:gd name="connsiteY14" fmla="*/ 2205156 h 2980757"/>
                <a:gd name="connsiteX15" fmla="*/ 2418909 w 5275533"/>
                <a:gd name="connsiteY15" fmla="*/ 2479741 h 2980757"/>
                <a:gd name="connsiteX16" fmla="*/ 2701141 w 5275533"/>
                <a:gd name="connsiteY16" fmla="*/ 2557333 h 2980757"/>
                <a:gd name="connsiteX17" fmla="*/ 2773475 w 5275533"/>
                <a:gd name="connsiteY17" fmla="*/ 2570999 h 2980757"/>
                <a:gd name="connsiteX18" fmla="*/ 2846424 w 5275533"/>
                <a:gd name="connsiteY18" fmla="*/ 2582465 h 2980757"/>
                <a:gd name="connsiteX19" fmla="*/ 2993669 w 5275533"/>
                <a:gd name="connsiteY19" fmla="*/ 2598909 h 2980757"/>
                <a:gd name="connsiteX20" fmla="*/ 3067721 w 5275533"/>
                <a:gd name="connsiteY20" fmla="*/ 2604237 h 2980757"/>
                <a:gd name="connsiteX21" fmla="*/ 3142019 w 5275533"/>
                <a:gd name="connsiteY21" fmla="*/ 2607943 h 2980757"/>
                <a:gd name="connsiteX22" fmla="*/ 3216561 w 5275533"/>
                <a:gd name="connsiteY22" fmla="*/ 2609564 h 2980757"/>
                <a:gd name="connsiteX23" fmla="*/ 3291225 w 5275533"/>
                <a:gd name="connsiteY23" fmla="*/ 2609217 h 2980757"/>
                <a:gd name="connsiteX24" fmla="*/ 3328619 w 5275533"/>
                <a:gd name="connsiteY24" fmla="*/ 2608869 h 2980757"/>
                <a:gd name="connsiteX25" fmla="*/ 3364665 w 5275533"/>
                <a:gd name="connsiteY25" fmla="*/ 2607363 h 2980757"/>
                <a:gd name="connsiteX26" fmla="*/ 3400587 w 5275533"/>
                <a:gd name="connsiteY26" fmla="*/ 2605627 h 2980757"/>
                <a:gd name="connsiteX27" fmla="*/ 3436387 w 5275533"/>
                <a:gd name="connsiteY27" fmla="*/ 2602847 h 2980757"/>
                <a:gd name="connsiteX28" fmla="*/ 3578361 w 5275533"/>
                <a:gd name="connsiteY28" fmla="*/ 2586286 h 2980757"/>
                <a:gd name="connsiteX29" fmla="*/ 4119159 w 5275533"/>
                <a:gd name="connsiteY29" fmla="*/ 2418594 h 2980757"/>
                <a:gd name="connsiteX30" fmla="*/ 4618765 w 5275533"/>
                <a:gd name="connsiteY30" fmla="*/ 2124668 h 2980757"/>
                <a:gd name="connsiteX31" fmla="*/ 4739895 w 5275533"/>
                <a:gd name="connsiteY31" fmla="*/ 2038275 h 2980757"/>
                <a:gd name="connsiteX32" fmla="*/ 4861027 w 5275533"/>
                <a:gd name="connsiteY32" fmla="*/ 1948986 h 2980757"/>
                <a:gd name="connsiteX33" fmla="*/ 5106354 w 5275533"/>
                <a:gd name="connsiteY33" fmla="*/ 1763690 h 2980757"/>
                <a:gd name="connsiteX34" fmla="*/ 5275533 w 5275533"/>
                <a:gd name="connsiteY34" fmla="*/ 1641017 h 2980757"/>
                <a:gd name="connsiteX35" fmla="*/ 5275533 w 5275533"/>
                <a:gd name="connsiteY35" fmla="*/ 2257481 h 2980757"/>
                <a:gd name="connsiteX36" fmla="*/ 5168881 w 5275533"/>
                <a:gd name="connsiteY36" fmla="*/ 2332084 h 2980757"/>
                <a:gd name="connsiteX37" fmla="*/ 5036225 w 5275533"/>
                <a:gd name="connsiteY37" fmla="*/ 2421489 h 2980757"/>
                <a:gd name="connsiteX38" fmla="*/ 4899401 w 5275533"/>
                <a:gd name="connsiteY38" fmla="*/ 2508347 h 2980757"/>
                <a:gd name="connsiteX39" fmla="*/ 4612145 w 5275533"/>
                <a:gd name="connsiteY39" fmla="*/ 2671407 h 2980757"/>
                <a:gd name="connsiteX40" fmla="*/ 4303187 w 5275533"/>
                <a:gd name="connsiteY40" fmla="*/ 2810030 h 2980757"/>
                <a:gd name="connsiteX41" fmla="*/ 3630835 w 5275533"/>
                <a:gd name="connsiteY41" fmla="*/ 2969500 h 2980757"/>
                <a:gd name="connsiteX42" fmla="*/ 3457719 w 5275533"/>
                <a:gd name="connsiteY42" fmla="*/ 2979808 h 2980757"/>
                <a:gd name="connsiteX43" fmla="*/ 3414441 w 5275533"/>
                <a:gd name="connsiteY43" fmla="*/ 2980733 h 2980757"/>
                <a:gd name="connsiteX44" fmla="*/ 3371285 w 5275533"/>
                <a:gd name="connsiteY44" fmla="*/ 2980502 h 2980757"/>
                <a:gd name="connsiteX45" fmla="*/ 3328252 w 5275533"/>
                <a:gd name="connsiteY45" fmla="*/ 2980039 h 2980757"/>
                <a:gd name="connsiteX46" fmla="*/ 3286445 w 5275533"/>
                <a:gd name="connsiteY46" fmla="*/ 2978534 h 2980757"/>
                <a:gd name="connsiteX47" fmla="*/ 2952475 w 5275533"/>
                <a:gd name="connsiteY47" fmla="*/ 2953402 h 2980757"/>
                <a:gd name="connsiteX48" fmla="*/ 2620591 w 5275533"/>
                <a:gd name="connsiteY48" fmla="*/ 2898046 h 2980757"/>
                <a:gd name="connsiteX49" fmla="*/ 2294591 w 5275533"/>
                <a:gd name="connsiteY49" fmla="*/ 2811305 h 2980757"/>
                <a:gd name="connsiteX50" fmla="*/ 1670544 w 5275533"/>
                <a:gd name="connsiteY50" fmla="*/ 2550501 h 2980757"/>
                <a:gd name="connsiteX51" fmla="*/ 1144703 w 5275533"/>
                <a:gd name="connsiteY51" fmla="*/ 2144472 h 2980757"/>
                <a:gd name="connsiteX52" fmla="*/ 931497 w 5275533"/>
                <a:gd name="connsiteY52" fmla="*/ 1900114 h 2980757"/>
                <a:gd name="connsiteX53" fmla="*/ 745265 w 5275533"/>
                <a:gd name="connsiteY53" fmla="*/ 1641395 h 2980757"/>
                <a:gd name="connsiteX54" fmla="*/ 701741 w 5275533"/>
                <a:gd name="connsiteY54" fmla="*/ 1575500 h 2980757"/>
                <a:gd name="connsiteX55" fmla="*/ 660178 w 5275533"/>
                <a:gd name="connsiteY55" fmla="*/ 1511573 h 2980757"/>
                <a:gd name="connsiteX56" fmla="*/ 578158 w 5275533"/>
                <a:gd name="connsiteY56" fmla="*/ 1387656 h 2980757"/>
                <a:gd name="connsiteX57" fmla="*/ 408230 w 5275533"/>
                <a:gd name="connsiteY57" fmla="*/ 1134497 h 2980757"/>
                <a:gd name="connsiteX58" fmla="*/ 242349 w 5275533"/>
                <a:gd name="connsiteY58" fmla="*/ 866860 h 2980757"/>
                <a:gd name="connsiteX59" fmla="*/ 167562 w 5275533"/>
                <a:gd name="connsiteY59" fmla="*/ 724994 h 2980757"/>
                <a:gd name="connsiteX60" fmla="*/ 104054 w 5275533"/>
                <a:gd name="connsiteY60" fmla="*/ 576525 h 2980757"/>
                <a:gd name="connsiteX61" fmla="*/ 55381 w 5275533"/>
                <a:gd name="connsiteY61" fmla="*/ 422499 h 2980757"/>
                <a:gd name="connsiteX62" fmla="*/ 37236 w 5275533"/>
                <a:gd name="connsiteY62" fmla="*/ 343980 h 2980757"/>
                <a:gd name="connsiteX63" fmla="*/ 29267 w 5275533"/>
                <a:gd name="connsiteY63" fmla="*/ 304604 h 2980757"/>
                <a:gd name="connsiteX64" fmla="*/ 22646 w 5275533"/>
                <a:gd name="connsiteY64" fmla="*/ 265113 h 2980757"/>
                <a:gd name="connsiteX65" fmla="*/ 3903 w 5275533"/>
                <a:gd name="connsiteY65" fmla="*/ 106787 h 29807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</a:cxnLst>
              <a:rect l="l" t="t" r="r" b="b"/>
              <a:pathLst>
                <a:path w="5275533" h="2980757">
                  <a:moveTo>
                    <a:pt x="0" y="0"/>
                  </a:moveTo>
                  <a:lnTo>
                    <a:pt x="201166" y="0"/>
                  </a:lnTo>
                  <a:lnTo>
                    <a:pt x="206734" y="89286"/>
                  </a:lnTo>
                  <a:cubicBezTo>
                    <a:pt x="212220" y="135755"/>
                    <a:pt x="220465" y="181731"/>
                    <a:pt x="232051" y="226897"/>
                  </a:cubicBezTo>
                  <a:cubicBezTo>
                    <a:pt x="254855" y="317344"/>
                    <a:pt x="290287" y="403854"/>
                    <a:pt x="332707" y="487120"/>
                  </a:cubicBezTo>
                  <a:cubicBezTo>
                    <a:pt x="354163" y="528696"/>
                    <a:pt x="377948" y="569461"/>
                    <a:pt x="402959" y="609647"/>
                  </a:cubicBezTo>
                  <a:cubicBezTo>
                    <a:pt x="428337" y="649717"/>
                    <a:pt x="455433" y="689209"/>
                    <a:pt x="483631" y="728236"/>
                  </a:cubicBezTo>
                  <a:cubicBezTo>
                    <a:pt x="540764" y="806061"/>
                    <a:pt x="604271" y="881569"/>
                    <a:pt x="669986" y="957424"/>
                  </a:cubicBezTo>
                  <a:cubicBezTo>
                    <a:pt x="735701" y="1033395"/>
                    <a:pt x="804359" y="1109366"/>
                    <a:pt x="871667" y="1188348"/>
                  </a:cubicBezTo>
                  <a:cubicBezTo>
                    <a:pt x="905383" y="1227723"/>
                    <a:pt x="938731" y="1268025"/>
                    <a:pt x="971956" y="1308905"/>
                  </a:cubicBezTo>
                  <a:lnTo>
                    <a:pt x="1020139" y="1368084"/>
                  </a:lnTo>
                  <a:cubicBezTo>
                    <a:pt x="1035954" y="1386962"/>
                    <a:pt x="1051035" y="1406302"/>
                    <a:pt x="1067340" y="1424715"/>
                  </a:cubicBezTo>
                  <a:cubicBezTo>
                    <a:pt x="1194602" y="1574573"/>
                    <a:pt x="1332652" y="1712503"/>
                    <a:pt x="1472909" y="1843252"/>
                  </a:cubicBezTo>
                  <a:cubicBezTo>
                    <a:pt x="1543406" y="1908337"/>
                    <a:pt x="1615128" y="1971221"/>
                    <a:pt x="1688567" y="2031559"/>
                  </a:cubicBezTo>
                  <a:cubicBezTo>
                    <a:pt x="1762006" y="2091895"/>
                    <a:pt x="1836793" y="2150263"/>
                    <a:pt x="1914401" y="2205156"/>
                  </a:cubicBezTo>
                  <a:cubicBezTo>
                    <a:pt x="2069003" y="2315176"/>
                    <a:pt x="2235742" y="2413498"/>
                    <a:pt x="2418909" y="2479741"/>
                  </a:cubicBezTo>
                  <a:cubicBezTo>
                    <a:pt x="2510249" y="2512863"/>
                    <a:pt x="2604898" y="2538225"/>
                    <a:pt x="2701141" y="2557333"/>
                  </a:cubicBezTo>
                  <a:cubicBezTo>
                    <a:pt x="2725293" y="2561850"/>
                    <a:pt x="2749201" y="2567062"/>
                    <a:pt x="2773475" y="2570999"/>
                  </a:cubicBezTo>
                  <a:lnTo>
                    <a:pt x="2846424" y="2582465"/>
                  </a:lnTo>
                  <a:cubicBezTo>
                    <a:pt x="2895343" y="2588602"/>
                    <a:pt x="2944261" y="2595088"/>
                    <a:pt x="2993669" y="2598909"/>
                  </a:cubicBezTo>
                  <a:cubicBezTo>
                    <a:pt x="3018313" y="2601110"/>
                    <a:pt x="3042956" y="2603195"/>
                    <a:pt x="3067721" y="2604237"/>
                  </a:cubicBezTo>
                  <a:cubicBezTo>
                    <a:pt x="3092487" y="2605394"/>
                    <a:pt x="3117130" y="2607247"/>
                    <a:pt x="3142019" y="2607943"/>
                  </a:cubicBezTo>
                  <a:lnTo>
                    <a:pt x="3216561" y="2609564"/>
                  </a:lnTo>
                  <a:cubicBezTo>
                    <a:pt x="3241326" y="2610142"/>
                    <a:pt x="3266337" y="2609333"/>
                    <a:pt x="3291225" y="2609217"/>
                  </a:cubicBezTo>
                  <a:lnTo>
                    <a:pt x="3328619" y="2608869"/>
                  </a:lnTo>
                  <a:cubicBezTo>
                    <a:pt x="3340757" y="2608522"/>
                    <a:pt x="3352649" y="2607827"/>
                    <a:pt x="3364665" y="2607363"/>
                  </a:cubicBezTo>
                  <a:cubicBezTo>
                    <a:pt x="3376679" y="2606784"/>
                    <a:pt x="3388695" y="2606438"/>
                    <a:pt x="3400587" y="2605627"/>
                  </a:cubicBezTo>
                  <a:lnTo>
                    <a:pt x="3436387" y="2602847"/>
                  </a:lnTo>
                  <a:cubicBezTo>
                    <a:pt x="3484079" y="2599257"/>
                    <a:pt x="3531404" y="2593235"/>
                    <a:pt x="3578361" y="2586286"/>
                  </a:cubicBezTo>
                  <a:cubicBezTo>
                    <a:pt x="3766310" y="2556871"/>
                    <a:pt x="3947025" y="2499314"/>
                    <a:pt x="4119159" y="2418594"/>
                  </a:cubicBezTo>
                  <a:cubicBezTo>
                    <a:pt x="4291907" y="2338801"/>
                    <a:pt x="4456317" y="2236657"/>
                    <a:pt x="4618765" y="2124668"/>
                  </a:cubicBezTo>
                  <a:cubicBezTo>
                    <a:pt x="4659346" y="2096759"/>
                    <a:pt x="4699682" y="2067575"/>
                    <a:pt x="4739895" y="2038275"/>
                  </a:cubicBezTo>
                  <a:cubicBezTo>
                    <a:pt x="4780355" y="2008976"/>
                    <a:pt x="4820691" y="1979212"/>
                    <a:pt x="4861027" y="1948986"/>
                  </a:cubicBezTo>
                  <a:lnTo>
                    <a:pt x="5106354" y="1763690"/>
                  </a:lnTo>
                  <a:lnTo>
                    <a:pt x="5275533" y="1641017"/>
                  </a:lnTo>
                  <a:lnTo>
                    <a:pt x="5275533" y="2257481"/>
                  </a:lnTo>
                  <a:lnTo>
                    <a:pt x="5168881" y="2332084"/>
                  </a:lnTo>
                  <a:cubicBezTo>
                    <a:pt x="5125235" y="2362079"/>
                    <a:pt x="5081099" y="2391958"/>
                    <a:pt x="5036225" y="2421489"/>
                  </a:cubicBezTo>
                  <a:cubicBezTo>
                    <a:pt x="4991231" y="2450790"/>
                    <a:pt x="4945867" y="2479857"/>
                    <a:pt x="4899401" y="2508347"/>
                  </a:cubicBezTo>
                  <a:cubicBezTo>
                    <a:pt x="4806959" y="2565440"/>
                    <a:pt x="4711574" y="2620798"/>
                    <a:pt x="4612145" y="2671407"/>
                  </a:cubicBezTo>
                  <a:cubicBezTo>
                    <a:pt x="4512836" y="2722247"/>
                    <a:pt x="4410095" y="2769496"/>
                    <a:pt x="4303187" y="2810030"/>
                  </a:cubicBezTo>
                  <a:cubicBezTo>
                    <a:pt x="4090349" y="2892256"/>
                    <a:pt x="3861694" y="2947728"/>
                    <a:pt x="3630835" y="2969500"/>
                  </a:cubicBezTo>
                  <a:cubicBezTo>
                    <a:pt x="3573089" y="2974712"/>
                    <a:pt x="3515343" y="2978649"/>
                    <a:pt x="3457719" y="2979808"/>
                  </a:cubicBezTo>
                  <a:lnTo>
                    <a:pt x="3414441" y="2980733"/>
                  </a:lnTo>
                  <a:cubicBezTo>
                    <a:pt x="3400097" y="2980850"/>
                    <a:pt x="3385630" y="2980502"/>
                    <a:pt x="3371285" y="2980502"/>
                  </a:cubicBezTo>
                  <a:lnTo>
                    <a:pt x="3328252" y="2980039"/>
                  </a:lnTo>
                  <a:lnTo>
                    <a:pt x="3286445" y="2978534"/>
                  </a:lnTo>
                  <a:cubicBezTo>
                    <a:pt x="3175121" y="2975174"/>
                    <a:pt x="3063553" y="2966837"/>
                    <a:pt x="2952475" y="2953402"/>
                  </a:cubicBezTo>
                  <a:cubicBezTo>
                    <a:pt x="2841275" y="2940664"/>
                    <a:pt x="2730319" y="2922365"/>
                    <a:pt x="2620591" y="2898046"/>
                  </a:cubicBezTo>
                  <a:cubicBezTo>
                    <a:pt x="2510984" y="2873494"/>
                    <a:pt x="2402235" y="2844426"/>
                    <a:pt x="2294591" y="2811305"/>
                  </a:cubicBezTo>
                  <a:cubicBezTo>
                    <a:pt x="2079669" y="2744483"/>
                    <a:pt x="1867198" y="2661331"/>
                    <a:pt x="1670544" y="2550501"/>
                  </a:cubicBezTo>
                  <a:cubicBezTo>
                    <a:pt x="1473767" y="2439903"/>
                    <a:pt x="1298079" y="2299657"/>
                    <a:pt x="1144703" y="2144472"/>
                  </a:cubicBezTo>
                  <a:cubicBezTo>
                    <a:pt x="1067586" y="2066996"/>
                    <a:pt x="997458" y="1984539"/>
                    <a:pt x="931497" y="1900114"/>
                  </a:cubicBezTo>
                  <a:cubicBezTo>
                    <a:pt x="865906" y="1815342"/>
                    <a:pt x="803500" y="1729295"/>
                    <a:pt x="745265" y="1641395"/>
                  </a:cubicBezTo>
                  <a:cubicBezTo>
                    <a:pt x="730307" y="1619623"/>
                    <a:pt x="716207" y="1597503"/>
                    <a:pt x="701741" y="1575500"/>
                  </a:cubicBezTo>
                  <a:lnTo>
                    <a:pt x="660178" y="1511573"/>
                  </a:lnTo>
                  <a:cubicBezTo>
                    <a:pt x="633574" y="1470229"/>
                    <a:pt x="605989" y="1429232"/>
                    <a:pt x="578158" y="1387656"/>
                  </a:cubicBezTo>
                  <a:lnTo>
                    <a:pt x="408230" y="1134497"/>
                  </a:lnTo>
                  <a:cubicBezTo>
                    <a:pt x="351220" y="1048219"/>
                    <a:pt x="294945" y="959392"/>
                    <a:pt x="242349" y="866860"/>
                  </a:cubicBezTo>
                  <a:cubicBezTo>
                    <a:pt x="216112" y="820536"/>
                    <a:pt x="190734" y="773402"/>
                    <a:pt x="167562" y="724994"/>
                  </a:cubicBezTo>
                  <a:cubicBezTo>
                    <a:pt x="144513" y="676469"/>
                    <a:pt x="123057" y="627019"/>
                    <a:pt x="104054" y="576525"/>
                  </a:cubicBezTo>
                  <a:cubicBezTo>
                    <a:pt x="85418" y="525917"/>
                    <a:pt x="68867" y="474613"/>
                    <a:pt x="55381" y="422499"/>
                  </a:cubicBezTo>
                  <a:cubicBezTo>
                    <a:pt x="49006" y="396442"/>
                    <a:pt x="42508" y="370269"/>
                    <a:pt x="37236" y="343980"/>
                  </a:cubicBezTo>
                  <a:lnTo>
                    <a:pt x="29267" y="304604"/>
                  </a:lnTo>
                  <a:lnTo>
                    <a:pt x="22646" y="265113"/>
                  </a:lnTo>
                  <a:cubicBezTo>
                    <a:pt x="14003" y="212420"/>
                    <a:pt x="7872" y="159582"/>
                    <a:pt x="3903" y="106787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D2208F20-F93C-4530-8370-FC7818BABB3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921214" y="-1"/>
              <a:ext cx="5270786" cy="2927775"/>
            </a:xfrm>
            <a:custGeom>
              <a:avLst/>
              <a:gdLst>
                <a:gd name="connsiteX0" fmla="*/ 0 w 5270786"/>
                <a:gd name="connsiteY0" fmla="*/ 0 h 2927775"/>
                <a:gd name="connsiteX1" fmla="*/ 613805 w 5270786"/>
                <a:gd name="connsiteY1" fmla="*/ 0 h 2927775"/>
                <a:gd name="connsiteX2" fmla="*/ 618487 w 5270786"/>
                <a:gd name="connsiteY2" fmla="*/ 85404 h 2927775"/>
                <a:gd name="connsiteX3" fmla="*/ 1054084 w 5270786"/>
                <a:gd name="connsiteY3" fmla="*/ 895200 h 2927775"/>
                <a:gd name="connsiteX4" fmla="*/ 1276976 w 5270786"/>
                <a:gd name="connsiteY4" fmla="*/ 1191325 h 2927775"/>
                <a:gd name="connsiteX5" fmla="*/ 3368450 w 5270786"/>
                <a:gd name="connsiteY5" fmla="*/ 2348843 h 2927775"/>
                <a:gd name="connsiteX6" fmla="*/ 4956151 w 5270786"/>
                <a:gd name="connsiteY6" fmla="*/ 1636730 h 2927775"/>
                <a:gd name="connsiteX7" fmla="*/ 5149372 w 5270786"/>
                <a:gd name="connsiteY7" fmla="*/ 1495325 h 2927775"/>
                <a:gd name="connsiteX8" fmla="*/ 5270786 w 5270786"/>
                <a:gd name="connsiteY8" fmla="*/ 1406110 h 2927775"/>
                <a:gd name="connsiteX9" fmla="*/ 5270786 w 5270786"/>
                <a:gd name="connsiteY9" fmla="*/ 2138641 h 2927775"/>
                <a:gd name="connsiteX10" fmla="*/ 5112925 w 5270786"/>
                <a:gd name="connsiteY10" fmla="*/ 2253730 h 2927775"/>
                <a:gd name="connsiteX11" fmla="*/ 3368327 w 5270786"/>
                <a:gd name="connsiteY11" fmla="*/ 2927775 h 2927775"/>
                <a:gd name="connsiteX12" fmla="*/ 769646 w 5270786"/>
                <a:gd name="connsiteY12" fmla="*/ 1516288 h 2927775"/>
                <a:gd name="connsiteX13" fmla="*/ 3149 w 5270786"/>
                <a:gd name="connsiteY13" fmla="*/ 85252 h 2927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5270786" h="2927775">
                  <a:moveTo>
                    <a:pt x="0" y="0"/>
                  </a:moveTo>
                  <a:lnTo>
                    <a:pt x="613805" y="0"/>
                  </a:lnTo>
                  <a:lnTo>
                    <a:pt x="618487" y="85404"/>
                  </a:lnTo>
                  <a:cubicBezTo>
                    <a:pt x="650052" y="360109"/>
                    <a:pt x="792650" y="556543"/>
                    <a:pt x="1054084" y="895200"/>
                  </a:cubicBezTo>
                  <a:cubicBezTo>
                    <a:pt x="1126174" y="988542"/>
                    <a:pt x="1200716" y="1085128"/>
                    <a:pt x="1276976" y="1191325"/>
                  </a:cubicBezTo>
                  <a:cubicBezTo>
                    <a:pt x="1859704" y="2002688"/>
                    <a:pt x="2485223" y="2348843"/>
                    <a:pt x="3368450" y="2348843"/>
                  </a:cubicBezTo>
                  <a:cubicBezTo>
                    <a:pt x="3948114" y="2348843"/>
                    <a:pt x="4373422" y="2066846"/>
                    <a:pt x="4956151" y="1636730"/>
                  </a:cubicBezTo>
                  <a:cubicBezTo>
                    <a:pt x="5021253" y="1588668"/>
                    <a:pt x="5086356" y="1541186"/>
                    <a:pt x="5149372" y="1495325"/>
                  </a:cubicBezTo>
                  <a:lnTo>
                    <a:pt x="5270786" y="1406110"/>
                  </a:lnTo>
                  <a:lnTo>
                    <a:pt x="5270786" y="2138641"/>
                  </a:lnTo>
                  <a:lnTo>
                    <a:pt x="5112925" y="2253730"/>
                  </a:lnTo>
                  <a:cubicBezTo>
                    <a:pt x="4598179" y="2621786"/>
                    <a:pt x="4074961" y="2927775"/>
                    <a:pt x="3368327" y="2927775"/>
                  </a:cubicBezTo>
                  <a:cubicBezTo>
                    <a:pt x="2170746" y="2927775"/>
                    <a:pt x="1393203" y="2384512"/>
                    <a:pt x="769646" y="1516288"/>
                  </a:cubicBezTo>
                  <a:cubicBezTo>
                    <a:pt x="418850" y="1027932"/>
                    <a:pt x="48120" y="683401"/>
                    <a:pt x="3149" y="85252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E52F51E0-B50B-43EA-B6AC-C16BD29C3ED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921214" y="-1"/>
              <a:ext cx="5270786" cy="2927775"/>
            </a:xfrm>
            <a:custGeom>
              <a:avLst/>
              <a:gdLst>
                <a:gd name="connsiteX0" fmla="*/ 0 w 5270786"/>
                <a:gd name="connsiteY0" fmla="*/ 0 h 2927775"/>
                <a:gd name="connsiteX1" fmla="*/ 736294 w 5270786"/>
                <a:gd name="connsiteY1" fmla="*/ 0 h 2927775"/>
                <a:gd name="connsiteX2" fmla="*/ 740298 w 5270786"/>
                <a:gd name="connsiteY2" fmla="*/ 72745 h 2927775"/>
                <a:gd name="connsiteX3" fmla="*/ 1153024 w 5270786"/>
                <a:gd name="connsiteY3" fmla="*/ 826989 h 2927775"/>
                <a:gd name="connsiteX4" fmla="*/ 1378368 w 5270786"/>
                <a:gd name="connsiteY4" fmla="*/ 1126356 h 2927775"/>
                <a:gd name="connsiteX5" fmla="*/ 2238056 w 5270786"/>
                <a:gd name="connsiteY5" fmla="*/ 1955322 h 2927775"/>
                <a:gd name="connsiteX6" fmla="*/ 3368327 w 5270786"/>
                <a:gd name="connsiteY6" fmla="*/ 2233033 h 2927775"/>
                <a:gd name="connsiteX7" fmla="*/ 4095360 w 5270786"/>
                <a:gd name="connsiteY7" fmla="*/ 2056192 h 2927775"/>
                <a:gd name="connsiteX8" fmla="*/ 4880506 w 5270786"/>
                <a:gd name="connsiteY8" fmla="*/ 1545587 h 2927775"/>
                <a:gd name="connsiteX9" fmla="*/ 5074340 w 5270786"/>
                <a:gd name="connsiteY9" fmla="*/ 1403721 h 2927775"/>
                <a:gd name="connsiteX10" fmla="*/ 5270786 w 5270786"/>
                <a:gd name="connsiteY10" fmla="*/ 1259367 h 2927775"/>
                <a:gd name="connsiteX11" fmla="*/ 5270786 w 5270786"/>
                <a:gd name="connsiteY11" fmla="*/ 2138641 h 2927775"/>
                <a:gd name="connsiteX12" fmla="*/ 5112925 w 5270786"/>
                <a:gd name="connsiteY12" fmla="*/ 2253730 h 2927775"/>
                <a:gd name="connsiteX13" fmla="*/ 3368327 w 5270786"/>
                <a:gd name="connsiteY13" fmla="*/ 2927775 h 2927775"/>
                <a:gd name="connsiteX14" fmla="*/ 769646 w 5270786"/>
                <a:gd name="connsiteY14" fmla="*/ 1516288 h 2927775"/>
                <a:gd name="connsiteX15" fmla="*/ 3149 w 5270786"/>
                <a:gd name="connsiteY15" fmla="*/ 85252 h 2927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5270786" h="2927775">
                  <a:moveTo>
                    <a:pt x="0" y="0"/>
                  </a:moveTo>
                  <a:lnTo>
                    <a:pt x="736294" y="0"/>
                  </a:lnTo>
                  <a:lnTo>
                    <a:pt x="740298" y="72745"/>
                  </a:lnTo>
                  <a:cubicBezTo>
                    <a:pt x="768839" y="319371"/>
                    <a:pt x="898885" y="497858"/>
                    <a:pt x="1153024" y="826989"/>
                  </a:cubicBezTo>
                  <a:cubicBezTo>
                    <a:pt x="1225727" y="921142"/>
                    <a:pt x="1300882" y="1018537"/>
                    <a:pt x="1378368" y="1126356"/>
                  </a:cubicBezTo>
                  <a:cubicBezTo>
                    <a:pt x="1652384" y="1507833"/>
                    <a:pt x="1933512" y="1779060"/>
                    <a:pt x="2238056" y="1955322"/>
                  </a:cubicBezTo>
                  <a:cubicBezTo>
                    <a:pt x="2560868" y="2142238"/>
                    <a:pt x="2930637" y="2233033"/>
                    <a:pt x="3368327" y="2233033"/>
                  </a:cubicBezTo>
                  <a:cubicBezTo>
                    <a:pt x="3616720" y="2233033"/>
                    <a:pt x="3847703" y="2176866"/>
                    <a:pt x="4095360" y="2056192"/>
                  </a:cubicBezTo>
                  <a:cubicBezTo>
                    <a:pt x="4349636" y="1932276"/>
                    <a:pt x="4601340" y="1751613"/>
                    <a:pt x="4880506" y="1545587"/>
                  </a:cubicBezTo>
                  <a:cubicBezTo>
                    <a:pt x="4945974" y="1497295"/>
                    <a:pt x="5011199" y="1449697"/>
                    <a:pt x="5074340" y="1403721"/>
                  </a:cubicBezTo>
                  <a:lnTo>
                    <a:pt x="5270786" y="1259367"/>
                  </a:lnTo>
                  <a:lnTo>
                    <a:pt x="5270786" y="2138641"/>
                  </a:lnTo>
                  <a:lnTo>
                    <a:pt x="5112925" y="2253730"/>
                  </a:lnTo>
                  <a:cubicBezTo>
                    <a:pt x="4598179" y="2621786"/>
                    <a:pt x="4074961" y="2927775"/>
                    <a:pt x="3368327" y="2927775"/>
                  </a:cubicBezTo>
                  <a:cubicBezTo>
                    <a:pt x="2170746" y="2927775"/>
                    <a:pt x="1393203" y="2384512"/>
                    <a:pt x="769646" y="1516288"/>
                  </a:cubicBezTo>
                  <a:cubicBezTo>
                    <a:pt x="418850" y="1027932"/>
                    <a:pt x="48120" y="683401"/>
                    <a:pt x="3149" y="85252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4" name="TextBox 3">
            <a:extLst>
              <a:ext uri="{FF2B5EF4-FFF2-40B4-BE49-F238E27FC236}">
                <a16:creationId xmlns:a16="http://schemas.microsoft.com/office/drawing/2014/main" id="{3A7A515B-12EC-0D40-A1E5-8A58365821B3}"/>
              </a:ext>
            </a:extLst>
          </p:cNvPr>
          <p:cNvSpPr txBox="1"/>
          <p:nvPr/>
        </p:nvSpPr>
        <p:spPr>
          <a:xfrm>
            <a:off x="457202" y="181957"/>
            <a:ext cx="10942806" cy="64940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b="1" dirty="0">
                <a:solidFill>
                  <a:schemeClr val="tx2"/>
                </a:solidFill>
              </a:rPr>
              <a:t>Sexual Harassment: </a:t>
            </a:r>
          </a:p>
          <a:p>
            <a:endParaRPr lang="en-GB" sz="3200" b="1" dirty="0">
              <a:solidFill>
                <a:schemeClr val="tx2"/>
              </a:solidFill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3200" dirty="0">
                <a:solidFill>
                  <a:schemeClr val="tx2"/>
                </a:solidFill>
              </a:rPr>
              <a:t>This is unwanted behaviour of a sexual nature which violates your dignity, makes you feel intimidated, degraded, or humiliated, and creates a hostile or offensive environment.</a:t>
            </a:r>
          </a:p>
          <a:p>
            <a:r>
              <a:rPr lang="en-GB" sz="3200" dirty="0">
                <a:solidFill>
                  <a:schemeClr val="tx2"/>
                </a:solidFill>
              </a:rPr>
              <a:t>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3200" dirty="0">
                <a:solidFill>
                  <a:schemeClr val="tx2"/>
                </a:solidFill>
              </a:rPr>
              <a:t>This can include: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GB" sz="3200" dirty="0">
                <a:solidFill>
                  <a:schemeClr val="tx2"/>
                </a:solidFill>
              </a:rPr>
              <a:t>Sexual comments or jokes, physical behaviours including unwelcome sexual advances, touching, and various forms of sexual assault.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GB" sz="3200" dirty="0">
                <a:solidFill>
                  <a:schemeClr val="tx2"/>
                </a:solidFill>
              </a:rPr>
              <a:t>Displaying pictures, photos, or drawings of a sexual nature.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GB" sz="3200" dirty="0">
                <a:solidFill>
                  <a:schemeClr val="tx2"/>
                </a:solidFill>
              </a:rPr>
              <a:t>Sending messages with a sexual content.</a:t>
            </a:r>
            <a:endParaRPr lang="en-GB" sz="3200" dirty="0">
              <a:solidFill>
                <a:srgbClr val="FF0000"/>
              </a:solidFill>
            </a:endParaRPr>
          </a:p>
          <a:p>
            <a:endParaRPr lang="en-GB" sz="32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094277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FA3C7DEA-BCC2-4295-8850-14799329618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C289949D-B9F6-468A-86FE-2694DC5AE77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5" y="0"/>
            <a:ext cx="12191695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800" dirty="0"/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E4DF0958-0C87-4C28-9554-2FADC788C2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7867135" y="0"/>
            <a:ext cx="4324865" cy="2641149"/>
            <a:chOff x="6867015" y="-1"/>
            <a:chExt cx="5324985" cy="3251912"/>
          </a:xfrm>
          <a:solidFill>
            <a:schemeClr val="accent5">
              <a:alpha val="10000"/>
            </a:schemeClr>
          </a:solidFill>
        </p:grpSpPr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DEC53B48-7B73-49D1-A6FD-9DBF5141EA7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867015" y="-1"/>
              <a:ext cx="5324985" cy="3251912"/>
            </a:xfrm>
            <a:custGeom>
              <a:avLst/>
              <a:gdLst>
                <a:gd name="connsiteX0" fmla="*/ 0 w 5324985"/>
                <a:gd name="connsiteY0" fmla="*/ 0 h 3251912"/>
                <a:gd name="connsiteX1" fmla="*/ 36826 w 5324985"/>
                <a:gd name="connsiteY1" fmla="*/ 0 h 3251912"/>
                <a:gd name="connsiteX2" fmla="*/ 45003 w 5324985"/>
                <a:gd name="connsiteY2" fmla="*/ 152909 h 3251912"/>
                <a:gd name="connsiteX3" fmla="*/ 68956 w 5324985"/>
                <a:gd name="connsiteY3" fmla="*/ 308600 h 3251912"/>
                <a:gd name="connsiteX4" fmla="*/ 167774 w 5324985"/>
                <a:gd name="connsiteY4" fmla="*/ 607968 h 3251912"/>
                <a:gd name="connsiteX5" fmla="*/ 201857 w 5324985"/>
                <a:gd name="connsiteY5" fmla="*/ 679539 h 3251912"/>
                <a:gd name="connsiteX6" fmla="*/ 239741 w 5324985"/>
                <a:gd name="connsiteY6" fmla="*/ 749488 h 3251912"/>
                <a:gd name="connsiteX7" fmla="*/ 323724 w 5324985"/>
                <a:gd name="connsiteY7" fmla="*/ 885101 h 3251912"/>
                <a:gd name="connsiteX8" fmla="*/ 416412 w 5324985"/>
                <a:gd name="connsiteY8" fmla="*/ 1016081 h 3251912"/>
                <a:gd name="connsiteX9" fmla="*/ 515719 w 5324985"/>
                <a:gd name="connsiteY9" fmla="*/ 1143356 h 3251912"/>
                <a:gd name="connsiteX10" fmla="*/ 722427 w 5324985"/>
                <a:gd name="connsiteY10" fmla="*/ 1395127 h 3251912"/>
                <a:gd name="connsiteX11" fmla="*/ 825780 w 5324985"/>
                <a:gd name="connsiteY11" fmla="*/ 1522749 h 3251912"/>
                <a:gd name="connsiteX12" fmla="*/ 926314 w 5324985"/>
                <a:gd name="connsiteY12" fmla="*/ 1651992 h 3251912"/>
                <a:gd name="connsiteX13" fmla="*/ 1026848 w 5324985"/>
                <a:gd name="connsiteY13" fmla="*/ 1776836 h 3251912"/>
                <a:gd name="connsiteX14" fmla="*/ 1131918 w 5324985"/>
                <a:gd name="connsiteY14" fmla="*/ 1897393 h 3251912"/>
                <a:gd name="connsiteX15" fmla="*/ 1354688 w 5324985"/>
                <a:gd name="connsiteY15" fmla="*/ 2124728 h 3251912"/>
                <a:gd name="connsiteX16" fmla="*/ 1855027 w 5324985"/>
                <a:gd name="connsiteY16" fmla="*/ 2504236 h 3251912"/>
                <a:gd name="connsiteX17" fmla="*/ 2131618 w 5324985"/>
                <a:gd name="connsiteY17" fmla="*/ 2646913 h 3251912"/>
                <a:gd name="connsiteX18" fmla="*/ 2423534 w 5324985"/>
                <a:gd name="connsiteY18" fmla="*/ 2754732 h 3251912"/>
                <a:gd name="connsiteX19" fmla="*/ 2727588 w 5324985"/>
                <a:gd name="connsiteY19" fmla="*/ 2829197 h 3251912"/>
                <a:gd name="connsiteX20" fmla="*/ 3041083 w 5324985"/>
                <a:gd name="connsiteY20" fmla="*/ 2870890 h 3251912"/>
                <a:gd name="connsiteX21" fmla="*/ 3360340 w 5324985"/>
                <a:gd name="connsiteY21" fmla="*/ 2883976 h 3251912"/>
                <a:gd name="connsiteX22" fmla="*/ 3439663 w 5324985"/>
                <a:gd name="connsiteY22" fmla="*/ 2883396 h 3251912"/>
                <a:gd name="connsiteX23" fmla="*/ 3478529 w 5324985"/>
                <a:gd name="connsiteY23" fmla="*/ 2882471 h 3251912"/>
                <a:gd name="connsiteX24" fmla="*/ 3517271 w 5324985"/>
                <a:gd name="connsiteY24" fmla="*/ 2880616 h 3251912"/>
                <a:gd name="connsiteX25" fmla="*/ 3671260 w 5324985"/>
                <a:gd name="connsiteY25" fmla="*/ 2867878 h 3251912"/>
                <a:gd name="connsiteX26" fmla="*/ 4265268 w 5324985"/>
                <a:gd name="connsiteY26" fmla="*/ 2716283 h 3251912"/>
                <a:gd name="connsiteX27" fmla="*/ 4546395 w 5324985"/>
                <a:gd name="connsiteY27" fmla="*/ 2584724 h 3251912"/>
                <a:gd name="connsiteX28" fmla="*/ 4817837 w 5324985"/>
                <a:gd name="connsiteY28" fmla="*/ 2424674 h 3251912"/>
                <a:gd name="connsiteX29" fmla="*/ 5081677 w 5324985"/>
                <a:gd name="connsiteY29" fmla="*/ 2243548 h 3251912"/>
                <a:gd name="connsiteX30" fmla="*/ 5211881 w 5324985"/>
                <a:gd name="connsiteY30" fmla="*/ 2147658 h 3251912"/>
                <a:gd name="connsiteX31" fmla="*/ 5324985 w 5324985"/>
                <a:gd name="connsiteY31" fmla="*/ 2062128 h 3251912"/>
                <a:gd name="connsiteX32" fmla="*/ 5324985 w 5324985"/>
                <a:gd name="connsiteY32" fmla="*/ 2514993 h 3251912"/>
                <a:gd name="connsiteX33" fmla="*/ 5314867 w 5324985"/>
                <a:gd name="connsiteY33" fmla="*/ 2522881 h 3251912"/>
                <a:gd name="connsiteX34" fmla="*/ 5038276 w 5324985"/>
                <a:gd name="connsiteY34" fmla="*/ 2722421 h 3251912"/>
                <a:gd name="connsiteX35" fmla="*/ 4741701 w 5324985"/>
                <a:gd name="connsiteY35" fmla="*/ 2904937 h 3251912"/>
                <a:gd name="connsiteX36" fmla="*/ 4420728 w 5324985"/>
                <a:gd name="connsiteY36" fmla="*/ 3058848 h 3251912"/>
                <a:gd name="connsiteX37" fmla="*/ 3717481 w 5324985"/>
                <a:gd name="connsiteY37" fmla="*/ 3237079 h 3251912"/>
                <a:gd name="connsiteX38" fmla="*/ 3535661 w 5324985"/>
                <a:gd name="connsiteY38" fmla="*/ 3249934 h 3251912"/>
                <a:gd name="connsiteX39" fmla="*/ 3490175 w 5324985"/>
                <a:gd name="connsiteY39" fmla="*/ 3251555 h 3251912"/>
                <a:gd name="connsiteX40" fmla="*/ 3444813 w 5324985"/>
                <a:gd name="connsiteY40" fmla="*/ 3251787 h 3251912"/>
                <a:gd name="connsiteX41" fmla="*/ 3355681 w 5324985"/>
                <a:gd name="connsiteY41" fmla="*/ 3250745 h 3251912"/>
                <a:gd name="connsiteX42" fmla="*/ 3179011 w 5324985"/>
                <a:gd name="connsiteY42" fmla="*/ 3243795 h 3251912"/>
                <a:gd name="connsiteX43" fmla="*/ 3002217 w 5324985"/>
                <a:gd name="connsiteY43" fmla="*/ 3227814 h 3251912"/>
                <a:gd name="connsiteX44" fmla="*/ 2650103 w 5324985"/>
                <a:gd name="connsiteY44" fmla="*/ 3170836 h 3251912"/>
                <a:gd name="connsiteX45" fmla="*/ 2305836 w 5324985"/>
                <a:gd name="connsiteY45" fmla="*/ 3072514 h 3251912"/>
                <a:gd name="connsiteX46" fmla="*/ 1978611 w 5324985"/>
                <a:gd name="connsiteY46" fmla="*/ 2929952 h 3251912"/>
                <a:gd name="connsiteX47" fmla="*/ 1678235 w 5324985"/>
                <a:gd name="connsiteY47" fmla="*/ 2744424 h 3251912"/>
                <a:gd name="connsiteX48" fmla="*/ 1175688 w 5324985"/>
                <a:gd name="connsiteY48" fmla="*/ 2277018 h 3251912"/>
                <a:gd name="connsiteX49" fmla="*/ 971310 w 5324985"/>
                <a:gd name="connsiteY49" fmla="*/ 2012044 h 3251912"/>
                <a:gd name="connsiteX50" fmla="*/ 790717 w 5324985"/>
                <a:gd name="connsiteY50" fmla="*/ 1735723 h 3251912"/>
                <a:gd name="connsiteX51" fmla="*/ 706488 w 5324985"/>
                <a:gd name="connsiteY51" fmla="*/ 1598604 h 3251912"/>
                <a:gd name="connsiteX52" fmla="*/ 618951 w 5324985"/>
                <a:gd name="connsiteY52" fmla="*/ 1463802 h 3251912"/>
                <a:gd name="connsiteX53" fmla="*/ 436273 w 5324985"/>
                <a:gd name="connsiteY53" fmla="*/ 1195355 h 3251912"/>
                <a:gd name="connsiteX54" fmla="*/ 346896 w 5324985"/>
                <a:gd name="connsiteY54" fmla="*/ 1058816 h 3251912"/>
                <a:gd name="connsiteX55" fmla="*/ 261809 w 5324985"/>
                <a:gd name="connsiteY55" fmla="*/ 919264 h 3251912"/>
                <a:gd name="connsiteX56" fmla="*/ 118487 w 5324985"/>
                <a:gd name="connsiteY56" fmla="*/ 626498 h 3251912"/>
                <a:gd name="connsiteX57" fmla="*/ 28130 w 5324985"/>
                <a:gd name="connsiteY57" fmla="*/ 315781 h 3251912"/>
                <a:gd name="connsiteX58" fmla="*/ 6751 w 5324985"/>
                <a:gd name="connsiteY58" fmla="*/ 156195 h 32519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</a:cxnLst>
              <a:rect l="l" t="t" r="r" b="b"/>
              <a:pathLst>
                <a:path w="5324985" h="3251912">
                  <a:moveTo>
                    <a:pt x="0" y="0"/>
                  </a:moveTo>
                  <a:lnTo>
                    <a:pt x="36826" y="0"/>
                  </a:lnTo>
                  <a:lnTo>
                    <a:pt x="45003" y="152909"/>
                  </a:lnTo>
                  <a:cubicBezTo>
                    <a:pt x="50351" y="205154"/>
                    <a:pt x="58290" y="257123"/>
                    <a:pt x="68956" y="308600"/>
                  </a:cubicBezTo>
                  <a:cubicBezTo>
                    <a:pt x="91393" y="411324"/>
                    <a:pt x="123882" y="511847"/>
                    <a:pt x="167774" y="607968"/>
                  </a:cubicBezTo>
                  <a:cubicBezTo>
                    <a:pt x="178195" y="632173"/>
                    <a:pt x="190333" y="655798"/>
                    <a:pt x="201857" y="679539"/>
                  </a:cubicBezTo>
                  <a:cubicBezTo>
                    <a:pt x="214363" y="702933"/>
                    <a:pt x="226255" y="726557"/>
                    <a:pt x="239741" y="749488"/>
                  </a:cubicBezTo>
                  <a:cubicBezTo>
                    <a:pt x="265488" y="795812"/>
                    <a:pt x="294176" y="840746"/>
                    <a:pt x="323724" y="885101"/>
                  </a:cubicBezTo>
                  <a:cubicBezTo>
                    <a:pt x="353149" y="929572"/>
                    <a:pt x="384657" y="972885"/>
                    <a:pt x="416412" y="1016081"/>
                  </a:cubicBezTo>
                  <a:cubicBezTo>
                    <a:pt x="448655" y="1058931"/>
                    <a:pt x="482127" y="1101202"/>
                    <a:pt x="515719" y="1143356"/>
                  </a:cubicBezTo>
                  <a:cubicBezTo>
                    <a:pt x="583027" y="1227782"/>
                    <a:pt x="653402" y="1310470"/>
                    <a:pt x="722427" y="1395127"/>
                  </a:cubicBezTo>
                  <a:cubicBezTo>
                    <a:pt x="757123" y="1437282"/>
                    <a:pt x="791697" y="1479783"/>
                    <a:pt x="825780" y="1522749"/>
                  </a:cubicBezTo>
                  <a:cubicBezTo>
                    <a:pt x="859742" y="1565367"/>
                    <a:pt x="893457" y="1610649"/>
                    <a:pt x="926314" y="1651992"/>
                  </a:cubicBezTo>
                  <a:cubicBezTo>
                    <a:pt x="958927" y="1694379"/>
                    <a:pt x="993132" y="1735492"/>
                    <a:pt x="1026848" y="1776836"/>
                  </a:cubicBezTo>
                  <a:cubicBezTo>
                    <a:pt x="1061545" y="1817485"/>
                    <a:pt x="1095996" y="1858133"/>
                    <a:pt x="1131918" y="1897393"/>
                  </a:cubicBezTo>
                  <a:cubicBezTo>
                    <a:pt x="1203273" y="1976376"/>
                    <a:pt x="1277447" y="2052463"/>
                    <a:pt x="1354688" y="2124728"/>
                  </a:cubicBezTo>
                  <a:cubicBezTo>
                    <a:pt x="1509411" y="2268911"/>
                    <a:pt x="1676396" y="2397575"/>
                    <a:pt x="1855027" y="2504236"/>
                  </a:cubicBezTo>
                  <a:cubicBezTo>
                    <a:pt x="1944528" y="2557277"/>
                    <a:pt x="2036357" y="2605917"/>
                    <a:pt x="2131618" y="2646913"/>
                  </a:cubicBezTo>
                  <a:cubicBezTo>
                    <a:pt x="2226267" y="2689068"/>
                    <a:pt x="2323981" y="2724622"/>
                    <a:pt x="2423534" y="2754732"/>
                  </a:cubicBezTo>
                  <a:cubicBezTo>
                    <a:pt x="2523087" y="2784958"/>
                    <a:pt x="2624602" y="2809394"/>
                    <a:pt x="2727588" y="2829197"/>
                  </a:cubicBezTo>
                  <a:cubicBezTo>
                    <a:pt x="2830698" y="2848653"/>
                    <a:pt x="2935522" y="2861971"/>
                    <a:pt x="3041083" y="2870890"/>
                  </a:cubicBezTo>
                  <a:cubicBezTo>
                    <a:pt x="3146644" y="2879922"/>
                    <a:pt x="3253307" y="2883860"/>
                    <a:pt x="3360340" y="2883976"/>
                  </a:cubicBezTo>
                  <a:cubicBezTo>
                    <a:pt x="3387067" y="2883976"/>
                    <a:pt x="3414162" y="2884439"/>
                    <a:pt x="3439663" y="2883396"/>
                  </a:cubicBezTo>
                  <a:lnTo>
                    <a:pt x="3478529" y="2882471"/>
                  </a:lnTo>
                  <a:lnTo>
                    <a:pt x="3517271" y="2880616"/>
                  </a:lnTo>
                  <a:cubicBezTo>
                    <a:pt x="3568887" y="2878417"/>
                    <a:pt x="3620257" y="2873552"/>
                    <a:pt x="3671260" y="2867878"/>
                  </a:cubicBezTo>
                  <a:cubicBezTo>
                    <a:pt x="3875515" y="2844253"/>
                    <a:pt x="4074253" y="2792486"/>
                    <a:pt x="4265268" y="2716283"/>
                  </a:cubicBezTo>
                  <a:cubicBezTo>
                    <a:pt x="4361020" y="2678529"/>
                    <a:pt x="4454444" y="2633710"/>
                    <a:pt x="4546395" y="2584724"/>
                  </a:cubicBezTo>
                  <a:cubicBezTo>
                    <a:pt x="4638470" y="2535967"/>
                    <a:pt x="4728827" y="2481885"/>
                    <a:pt x="4817837" y="2424674"/>
                  </a:cubicBezTo>
                  <a:cubicBezTo>
                    <a:pt x="4906846" y="2367348"/>
                    <a:pt x="4994385" y="2306317"/>
                    <a:pt x="5081677" y="2243548"/>
                  </a:cubicBezTo>
                  <a:cubicBezTo>
                    <a:pt x="5125201" y="2212164"/>
                    <a:pt x="5168603" y="2179969"/>
                    <a:pt x="5211881" y="2147658"/>
                  </a:cubicBezTo>
                  <a:lnTo>
                    <a:pt x="5324985" y="2062128"/>
                  </a:lnTo>
                  <a:lnTo>
                    <a:pt x="5324985" y="2514993"/>
                  </a:lnTo>
                  <a:lnTo>
                    <a:pt x="5314867" y="2522881"/>
                  </a:lnTo>
                  <a:cubicBezTo>
                    <a:pt x="5225490" y="2591325"/>
                    <a:pt x="5133783" y="2658379"/>
                    <a:pt x="5038276" y="2722421"/>
                  </a:cubicBezTo>
                  <a:cubicBezTo>
                    <a:pt x="4942892" y="2786348"/>
                    <a:pt x="4844810" y="2848422"/>
                    <a:pt x="4741701" y="2904937"/>
                  </a:cubicBezTo>
                  <a:cubicBezTo>
                    <a:pt x="4638592" y="2961337"/>
                    <a:pt x="4531929" y="3013683"/>
                    <a:pt x="4420728" y="3058848"/>
                  </a:cubicBezTo>
                  <a:cubicBezTo>
                    <a:pt x="4199063" y="3150338"/>
                    <a:pt x="3959621" y="3211485"/>
                    <a:pt x="3717481" y="3237079"/>
                  </a:cubicBezTo>
                  <a:cubicBezTo>
                    <a:pt x="3656914" y="3243101"/>
                    <a:pt x="3596227" y="3247966"/>
                    <a:pt x="3535661" y="3249934"/>
                  </a:cubicBezTo>
                  <a:lnTo>
                    <a:pt x="3490175" y="3251555"/>
                  </a:lnTo>
                  <a:lnTo>
                    <a:pt x="3444813" y="3251787"/>
                  </a:lnTo>
                  <a:cubicBezTo>
                    <a:pt x="3414162" y="3252250"/>
                    <a:pt x="3385105" y="3251324"/>
                    <a:pt x="3355681" y="3250745"/>
                  </a:cubicBezTo>
                  <a:cubicBezTo>
                    <a:pt x="3296954" y="3250050"/>
                    <a:pt x="3237860" y="3246692"/>
                    <a:pt x="3179011" y="3243795"/>
                  </a:cubicBezTo>
                  <a:cubicBezTo>
                    <a:pt x="3120039" y="3239164"/>
                    <a:pt x="3061067" y="3234878"/>
                    <a:pt x="3002217" y="3227814"/>
                  </a:cubicBezTo>
                  <a:cubicBezTo>
                    <a:pt x="2884397" y="3214496"/>
                    <a:pt x="2766699" y="3196314"/>
                    <a:pt x="2650103" y="3170836"/>
                  </a:cubicBezTo>
                  <a:cubicBezTo>
                    <a:pt x="2533510" y="3145358"/>
                    <a:pt x="2418263" y="3112583"/>
                    <a:pt x="2305836" y="3072514"/>
                  </a:cubicBezTo>
                  <a:cubicBezTo>
                    <a:pt x="2193410" y="3032328"/>
                    <a:pt x="2083926" y="2984383"/>
                    <a:pt x="1978611" y="2929952"/>
                  </a:cubicBezTo>
                  <a:cubicBezTo>
                    <a:pt x="1873663" y="2874711"/>
                    <a:pt x="1772884" y="2812985"/>
                    <a:pt x="1678235" y="2744424"/>
                  </a:cubicBezTo>
                  <a:cubicBezTo>
                    <a:pt x="1488201" y="2608001"/>
                    <a:pt x="1321708" y="2448068"/>
                    <a:pt x="1175688" y="2277018"/>
                  </a:cubicBezTo>
                  <a:cubicBezTo>
                    <a:pt x="1102985" y="2191086"/>
                    <a:pt x="1035309" y="2102377"/>
                    <a:pt x="971310" y="2012044"/>
                  </a:cubicBezTo>
                  <a:cubicBezTo>
                    <a:pt x="907188" y="1921714"/>
                    <a:pt x="847358" y="1829413"/>
                    <a:pt x="790717" y="1735723"/>
                  </a:cubicBezTo>
                  <a:cubicBezTo>
                    <a:pt x="761782" y="1688357"/>
                    <a:pt x="735300" y="1644002"/>
                    <a:pt x="706488" y="1598604"/>
                  </a:cubicBezTo>
                  <a:cubicBezTo>
                    <a:pt x="677922" y="1553555"/>
                    <a:pt x="648866" y="1508505"/>
                    <a:pt x="618951" y="1463802"/>
                  </a:cubicBezTo>
                  <a:lnTo>
                    <a:pt x="436273" y="1195355"/>
                  </a:lnTo>
                  <a:cubicBezTo>
                    <a:pt x="405990" y="1150189"/>
                    <a:pt x="376075" y="1104792"/>
                    <a:pt x="346896" y="1058816"/>
                  </a:cubicBezTo>
                  <a:cubicBezTo>
                    <a:pt x="317716" y="1012838"/>
                    <a:pt x="288782" y="966747"/>
                    <a:pt x="261809" y="919264"/>
                  </a:cubicBezTo>
                  <a:cubicBezTo>
                    <a:pt x="207742" y="824764"/>
                    <a:pt x="158088" y="727485"/>
                    <a:pt x="118487" y="626498"/>
                  </a:cubicBezTo>
                  <a:cubicBezTo>
                    <a:pt x="78151" y="525859"/>
                    <a:pt x="48237" y="421515"/>
                    <a:pt x="28130" y="315781"/>
                  </a:cubicBezTo>
                  <a:cubicBezTo>
                    <a:pt x="18506" y="262914"/>
                    <a:pt x="11425" y="209642"/>
                    <a:pt x="6751" y="156195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7DEDDC41-2C98-4AF1-A0EA-AEEC34827C2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916467" y="-1"/>
              <a:ext cx="5275533" cy="2980757"/>
            </a:xfrm>
            <a:custGeom>
              <a:avLst/>
              <a:gdLst>
                <a:gd name="connsiteX0" fmla="*/ 0 w 5275533"/>
                <a:gd name="connsiteY0" fmla="*/ 0 h 2980757"/>
                <a:gd name="connsiteX1" fmla="*/ 201166 w 5275533"/>
                <a:gd name="connsiteY1" fmla="*/ 0 h 2980757"/>
                <a:gd name="connsiteX2" fmla="*/ 206734 w 5275533"/>
                <a:gd name="connsiteY2" fmla="*/ 89286 h 2980757"/>
                <a:gd name="connsiteX3" fmla="*/ 232051 w 5275533"/>
                <a:gd name="connsiteY3" fmla="*/ 226897 h 2980757"/>
                <a:gd name="connsiteX4" fmla="*/ 332707 w 5275533"/>
                <a:gd name="connsiteY4" fmla="*/ 487120 h 2980757"/>
                <a:gd name="connsiteX5" fmla="*/ 402959 w 5275533"/>
                <a:gd name="connsiteY5" fmla="*/ 609647 h 2980757"/>
                <a:gd name="connsiteX6" fmla="*/ 483631 w 5275533"/>
                <a:gd name="connsiteY6" fmla="*/ 728236 h 2980757"/>
                <a:gd name="connsiteX7" fmla="*/ 669986 w 5275533"/>
                <a:gd name="connsiteY7" fmla="*/ 957424 h 2980757"/>
                <a:gd name="connsiteX8" fmla="*/ 871667 w 5275533"/>
                <a:gd name="connsiteY8" fmla="*/ 1188348 h 2980757"/>
                <a:gd name="connsiteX9" fmla="*/ 971956 w 5275533"/>
                <a:gd name="connsiteY9" fmla="*/ 1308905 h 2980757"/>
                <a:gd name="connsiteX10" fmla="*/ 1020139 w 5275533"/>
                <a:gd name="connsiteY10" fmla="*/ 1368084 h 2980757"/>
                <a:gd name="connsiteX11" fmla="*/ 1067340 w 5275533"/>
                <a:gd name="connsiteY11" fmla="*/ 1424715 h 2980757"/>
                <a:gd name="connsiteX12" fmla="*/ 1472909 w 5275533"/>
                <a:gd name="connsiteY12" fmla="*/ 1843252 h 2980757"/>
                <a:gd name="connsiteX13" fmla="*/ 1688567 w 5275533"/>
                <a:gd name="connsiteY13" fmla="*/ 2031559 h 2980757"/>
                <a:gd name="connsiteX14" fmla="*/ 1914401 w 5275533"/>
                <a:gd name="connsiteY14" fmla="*/ 2205156 h 2980757"/>
                <a:gd name="connsiteX15" fmla="*/ 2418909 w 5275533"/>
                <a:gd name="connsiteY15" fmla="*/ 2479741 h 2980757"/>
                <a:gd name="connsiteX16" fmla="*/ 2701141 w 5275533"/>
                <a:gd name="connsiteY16" fmla="*/ 2557333 h 2980757"/>
                <a:gd name="connsiteX17" fmla="*/ 2773475 w 5275533"/>
                <a:gd name="connsiteY17" fmla="*/ 2570999 h 2980757"/>
                <a:gd name="connsiteX18" fmla="*/ 2846424 w 5275533"/>
                <a:gd name="connsiteY18" fmla="*/ 2582465 h 2980757"/>
                <a:gd name="connsiteX19" fmla="*/ 2993669 w 5275533"/>
                <a:gd name="connsiteY19" fmla="*/ 2598909 h 2980757"/>
                <a:gd name="connsiteX20" fmla="*/ 3067721 w 5275533"/>
                <a:gd name="connsiteY20" fmla="*/ 2604237 h 2980757"/>
                <a:gd name="connsiteX21" fmla="*/ 3142019 w 5275533"/>
                <a:gd name="connsiteY21" fmla="*/ 2607943 h 2980757"/>
                <a:gd name="connsiteX22" fmla="*/ 3216561 w 5275533"/>
                <a:gd name="connsiteY22" fmla="*/ 2609564 h 2980757"/>
                <a:gd name="connsiteX23" fmla="*/ 3291225 w 5275533"/>
                <a:gd name="connsiteY23" fmla="*/ 2609217 h 2980757"/>
                <a:gd name="connsiteX24" fmla="*/ 3328619 w 5275533"/>
                <a:gd name="connsiteY24" fmla="*/ 2608869 h 2980757"/>
                <a:gd name="connsiteX25" fmla="*/ 3364665 w 5275533"/>
                <a:gd name="connsiteY25" fmla="*/ 2607363 h 2980757"/>
                <a:gd name="connsiteX26" fmla="*/ 3400587 w 5275533"/>
                <a:gd name="connsiteY26" fmla="*/ 2605627 h 2980757"/>
                <a:gd name="connsiteX27" fmla="*/ 3436387 w 5275533"/>
                <a:gd name="connsiteY27" fmla="*/ 2602847 h 2980757"/>
                <a:gd name="connsiteX28" fmla="*/ 3578361 w 5275533"/>
                <a:gd name="connsiteY28" fmla="*/ 2586286 h 2980757"/>
                <a:gd name="connsiteX29" fmla="*/ 4119159 w 5275533"/>
                <a:gd name="connsiteY29" fmla="*/ 2418594 h 2980757"/>
                <a:gd name="connsiteX30" fmla="*/ 4618765 w 5275533"/>
                <a:gd name="connsiteY30" fmla="*/ 2124668 h 2980757"/>
                <a:gd name="connsiteX31" fmla="*/ 4739895 w 5275533"/>
                <a:gd name="connsiteY31" fmla="*/ 2038275 h 2980757"/>
                <a:gd name="connsiteX32" fmla="*/ 4861027 w 5275533"/>
                <a:gd name="connsiteY32" fmla="*/ 1948986 h 2980757"/>
                <a:gd name="connsiteX33" fmla="*/ 5106354 w 5275533"/>
                <a:gd name="connsiteY33" fmla="*/ 1763690 h 2980757"/>
                <a:gd name="connsiteX34" fmla="*/ 5275533 w 5275533"/>
                <a:gd name="connsiteY34" fmla="*/ 1641017 h 2980757"/>
                <a:gd name="connsiteX35" fmla="*/ 5275533 w 5275533"/>
                <a:gd name="connsiteY35" fmla="*/ 2257481 h 2980757"/>
                <a:gd name="connsiteX36" fmla="*/ 5168881 w 5275533"/>
                <a:gd name="connsiteY36" fmla="*/ 2332084 h 2980757"/>
                <a:gd name="connsiteX37" fmla="*/ 5036225 w 5275533"/>
                <a:gd name="connsiteY37" fmla="*/ 2421489 h 2980757"/>
                <a:gd name="connsiteX38" fmla="*/ 4899401 w 5275533"/>
                <a:gd name="connsiteY38" fmla="*/ 2508347 h 2980757"/>
                <a:gd name="connsiteX39" fmla="*/ 4612145 w 5275533"/>
                <a:gd name="connsiteY39" fmla="*/ 2671407 h 2980757"/>
                <a:gd name="connsiteX40" fmla="*/ 4303187 w 5275533"/>
                <a:gd name="connsiteY40" fmla="*/ 2810030 h 2980757"/>
                <a:gd name="connsiteX41" fmla="*/ 3630835 w 5275533"/>
                <a:gd name="connsiteY41" fmla="*/ 2969500 h 2980757"/>
                <a:gd name="connsiteX42" fmla="*/ 3457719 w 5275533"/>
                <a:gd name="connsiteY42" fmla="*/ 2979808 h 2980757"/>
                <a:gd name="connsiteX43" fmla="*/ 3414441 w 5275533"/>
                <a:gd name="connsiteY43" fmla="*/ 2980733 h 2980757"/>
                <a:gd name="connsiteX44" fmla="*/ 3371285 w 5275533"/>
                <a:gd name="connsiteY44" fmla="*/ 2980502 h 2980757"/>
                <a:gd name="connsiteX45" fmla="*/ 3328252 w 5275533"/>
                <a:gd name="connsiteY45" fmla="*/ 2980039 h 2980757"/>
                <a:gd name="connsiteX46" fmla="*/ 3286445 w 5275533"/>
                <a:gd name="connsiteY46" fmla="*/ 2978534 h 2980757"/>
                <a:gd name="connsiteX47" fmla="*/ 2952475 w 5275533"/>
                <a:gd name="connsiteY47" fmla="*/ 2953402 h 2980757"/>
                <a:gd name="connsiteX48" fmla="*/ 2620591 w 5275533"/>
                <a:gd name="connsiteY48" fmla="*/ 2898046 h 2980757"/>
                <a:gd name="connsiteX49" fmla="*/ 2294591 w 5275533"/>
                <a:gd name="connsiteY49" fmla="*/ 2811305 h 2980757"/>
                <a:gd name="connsiteX50" fmla="*/ 1670544 w 5275533"/>
                <a:gd name="connsiteY50" fmla="*/ 2550501 h 2980757"/>
                <a:gd name="connsiteX51" fmla="*/ 1144703 w 5275533"/>
                <a:gd name="connsiteY51" fmla="*/ 2144472 h 2980757"/>
                <a:gd name="connsiteX52" fmla="*/ 931497 w 5275533"/>
                <a:gd name="connsiteY52" fmla="*/ 1900114 h 2980757"/>
                <a:gd name="connsiteX53" fmla="*/ 745265 w 5275533"/>
                <a:gd name="connsiteY53" fmla="*/ 1641395 h 2980757"/>
                <a:gd name="connsiteX54" fmla="*/ 701741 w 5275533"/>
                <a:gd name="connsiteY54" fmla="*/ 1575500 h 2980757"/>
                <a:gd name="connsiteX55" fmla="*/ 660178 w 5275533"/>
                <a:gd name="connsiteY55" fmla="*/ 1511573 h 2980757"/>
                <a:gd name="connsiteX56" fmla="*/ 578158 w 5275533"/>
                <a:gd name="connsiteY56" fmla="*/ 1387656 h 2980757"/>
                <a:gd name="connsiteX57" fmla="*/ 408230 w 5275533"/>
                <a:gd name="connsiteY57" fmla="*/ 1134497 h 2980757"/>
                <a:gd name="connsiteX58" fmla="*/ 242349 w 5275533"/>
                <a:gd name="connsiteY58" fmla="*/ 866860 h 2980757"/>
                <a:gd name="connsiteX59" fmla="*/ 167562 w 5275533"/>
                <a:gd name="connsiteY59" fmla="*/ 724994 h 2980757"/>
                <a:gd name="connsiteX60" fmla="*/ 104054 w 5275533"/>
                <a:gd name="connsiteY60" fmla="*/ 576525 h 2980757"/>
                <a:gd name="connsiteX61" fmla="*/ 55381 w 5275533"/>
                <a:gd name="connsiteY61" fmla="*/ 422499 h 2980757"/>
                <a:gd name="connsiteX62" fmla="*/ 37236 w 5275533"/>
                <a:gd name="connsiteY62" fmla="*/ 343980 h 2980757"/>
                <a:gd name="connsiteX63" fmla="*/ 29267 w 5275533"/>
                <a:gd name="connsiteY63" fmla="*/ 304604 h 2980757"/>
                <a:gd name="connsiteX64" fmla="*/ 22646 w 5275533"/>
                <a:gd name="connsiteY64" fmla="*/ 265113 h 2980757"/>
                <a:gd name="connsiteX65" fmla="*/ 3903 w 5275533"/>
                <a:gd name="connsiteY65" fmla="*/ 106787 h 29807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</a:cxnLst>
              <a:rect l="l" t="t" r="r" b="b"/>
              <a:pathLst>
                <a:path w="5275533" h="2980757">
                  <a:moveTo>
                    <a:pt x="0" y="0"/>
                  </a:moveTo>
                  <a:lnTo>
                    <a:pt x="201166" y="0"/>
                  </a:lnTo>
                  <a:lnTo>
                    <a:pt x="206734" y="89286"/>
                  </a:lnTo>
                  <a:cubicBezTo>
                    <a:pt x="212220" y="135755"/>
                    <a:pt x="220465" y="181731"/>
                    <a:pt x="232051" y="226897"/>
                  </a:cubicBezTo>
                  <a:cubicBezTo>
                    <a:pt x="254855" y="317344"/>
                    <a:pt x="290287" y="403854"/>
                    <a:pt x="332707" y="487120"/>
                  </a:cubicBezTo>
                  <a:cubicBezTo>
                    <a:pt x="354163" y="528696"/>
                    <a:pt x="377948" y="569461"/>
                    <a:pt x="402959" y="609647"/>
                  </a:cubicBezTo>
                  <a:cubicBezTo>
                    <a:pt x="428337" y="649717"/>
                    <a:pt x="455433" y="689209"/>
                    <a:pt x="483631" y="728236"/>
                  </a:cubicBezTo>
                  <a:cubicBezTo>
                    <a:pt x="540764" y="806061"/>
                    <a:pt x="604271" y="881569"/>
                    <a:pt x="669986" y="957424"/>
                  </a:cubicBezTo>
                  <a:cubicBezTo>
                    <a:pt x="735701" y="1033395"/>
                    <a:pt x="804359" y="1109366"/>
                    <a:pt x="871667" y="1188348"/>
                  </a:cubicBezTo>
                  <a:cubicBezTo>
                    <a:pt x="905383" y="1227723"/>
                    <a:pt x="938731" y="1268025"/>
                    <a:pt x="971956" y="1308905"/>
                  </a:cubicBezTo>
                  <a:lnTo>
                    <a:pt x="1020139" y="1368084"/>
                  </a:lnTo>
                  <a:cubicBezTo>
                    <a:pt x="1035954" y="1386962"/>
                    <a:pt x="1051035" y="1406302"/>
                    <a:pt x="1067340" y="1424715"/>
                  </a:cubicBezTo>
                  <a:cubicBezTo>
                    <a:pt x="1194602" y="1574573"/>
                    <a:pt x="1332652" y="1712503"/>
                    <a:pt x="1472909" y="1843252"/>
                  </a:cubicBezTo>
                  <a:cubicBezTo>
                    <a:pt x="1543406" y="1908337"/>
                    <a:pt x="1615128" y="1971221"/>
                    <a:pt x="1688567" y="2031559"/>
                  </a:cubicBezTo>
                  <a:cubicBezTo>
                    <a:pt x="1762006" y="2091895"/>
                    <a:pt x="1836793" y="2150263"/>
                    <a:pt x="1914401" y="2205156"/>
                  </a:cubicBezTo>
                  <a:cubicBezTo>
                    <a:pt x="2069003" y="2315176"/>
                    <a:pt x="2235742" y="2413498"/>
                    <a:pt x="2418909" y="2479741"/>
                  </a:cubicBezTo>
                  <a:cubicBezTo>
                    <a:pt x="2510249" y="2512863"/>
                    <a:pt x="2604898" y="2538225"/>
                    <a:pt x="2701141" y="2557333"/>
                  </a:cubicBezTo>
                  <a:cubicBezTo>
                    <a:pt x="2725293" y="2561850"/>
                    <a:pt x="2749201" y="2567062"/>
                    <a:pt x="2773475" y="2570999"/>
                  </a:cubicBezTo>
                  <a:lnTo>
                    <a:pt x="2846424" y="2582465"/>
                  </a:lnTo>
                  <a:cubicBezTo>
                    <a:pt x="2895343" y="2588602"/>
                    <a:pt x="2944261" y="2595088"/>
                    <a:pt x="2993669" y="2598909"/>
                  </a:cubicBezTo>
                  <a:cubicBezTo>
                    <a:pt x="3018313" y="2601110"/>
                    <a:pt x="3042956" y="2603195"/>
                    <a:pt x="3067721" y="2604237"/>
                  </a:cubicBezTo>
                  <a:cubicBezTo>
                    <a:pt x="3092487" y="2605394"/>
                    <a:pt x="3117130" y="2607247"/>
                    <a:pt x="3142019" y="2607943"/>
                  </a:cubicBezTo>
                  <a:lnTo>
                    <a:pt x="3216561" y="2609564"/>
                  </a:lnTo>
                  <a:cubicBezTo>
                    <a:pt x="3241326" y="2610142"/>
                    <a:pt x="3266337" y="2609333"/>
                    <a:pt x="3291225" y="2609217"/>
                  </a:cubicBezTo>
                  <a:lnTo>
                    <a:pt x="3328619" y="2608869"/>
                  </a:lnTo>
                  <a:cubicBezTo>
                    <a:pt x="3340757" y="2608522"/>
                    <a:pt x="3352649" y="2607827"/>
                    <a:pt x="3364665" y="2607363"/>
                  </a:cubicBezTo>
                  <a:cubicBezTo>
                    <a:pt x="3376679" y="2606784"/>
                    <a:pt x="3388695" y="2606438"/>
                    <a:pt x="3400587" y="2605627"/>
                  </a:cubicBezTo>
                  <a:lnTo>
                    <a:pt x="3436387" y="2602847"/>
                  </a:lnTo>
                  <a:cubicBezTo>
                    <a:pt x="3484079" y="2599257"/>
                    <a:pt x="3531404" y="2593235"/>
                    <a:pt x="3578361" y="2586286"/>
                  </a:cubicBezTo>
                  <a:cubicBezTo>
                    <a:pt x="3766310" y="2556871"/>
                    <a:pt x="3947025" y="2499314"/>
                    <a:pt x="4119159" y="2418594"/>
                  </a:cubicBezTo>
                  <a:cubicBezTo>
                    <a:pt x="4291907" y="2338801"/>
                    <a:pt x="4456317" y="2236657"/>
                    <a:pt x="4618765" y="2124668"/>
                  </a:cubicBezTo>
                  <a:cubicBezTo>
                    <a:pt x="4659346" y="2096759"/>
                    <a:pt x="4699682" y="2067575"/>
                    <a:pt x="4739895" y="2038275"/>
                  </a:cubicBezTo>
                  <a:cubicBezTo>
                    <a:pt x="4780355" y="2008976"/>
                    <a:pt x="4820691" y="1979212"/>
                    <a:pt x="4861027" y="1948986"/>
                  </a:cubicBezTo>
                  <a:lnTo>
                    <a:pt x="5106354" y="1763690"/>
                  </a:lnTo>
                  <a:lnTo>
                    <a:pt x="5275533" y="1641017"/>
                  </a:lnTo>
                  <a:lnTo>
                    <a:pt x="5275533" y="2257481"/>
                  </a:lnTo>
                  <a:lnTo>
                    <a:pt x="5168881" y="2332084"/>
                  </a:lnTo>
                  <a:cubicBezTo>
                    <a:pt x="5125235" y="2362079"/>
                    <a:pt x="5081099" y="2391958"/>
                    <a:pt x="5036225" y="2421489"/>
                  </a:cubicBezTo>
                  <a:cubicBezTo>
                    <a:pt x="4991231" y="2450790"/>
                    <a:pt x="4945867" y="2479857"/>
                    <a:pt x="4899401" y="2508347"/>
                  </a:cubicBezTo>
                  <a:cubicBezTo>
                    <a:pt x="4806959" y="2565440"/>
                    <a:pt x="4711574" y="2620798"/>
                    <a:pt x="4612145" y="2671407"/>
                  </a:cubicBezTo>
                  <a:cubicBezTo>
                    <a:pt x="4512836" y="2722247"/>
                    <a:pt x="4410095" y="2769496"/>
                    <a:pt x="4303187" y="2810030"/>
                  </a:cubicBezTo>
                  <a:cubicBezTo>
                    <a:pt x="4090349" y="2892256"/>
                    <a:pt x="3861694" y="2947728"/>
                    <a:pt x="3630835" y="2969500"/>
                  </a:cubicBezTo>
                  <a:cubicBezTo>
                    <a:pt x="3573089" y="2974712"/>
                    <a:pt x="3515343" y="2978649"/>
                    <a:pt x="3457719" y="2979808"/>
                  </a:cubicBezTo>
                  <a:lnTo>
                    <a:pt x="3414441" y="2980733"/>
                  </a:lnTo>
                  <a:cubicBezTo>
                    <a:pt x="3400097" y="2980850"/>
                    <a:pt x="3385630" y="2980502"/>
                    <a:pt x="3371285" y="2980502"/>
                  </a:cubicBezTo>
                  <a:lnTo>
                    <a:pt x="3328252" y="2980039"/>
                  </a:lnTo>
                  <a:lnTo>
                    <a:pt x="3286445" y="2978534"/>
                  </a:lnTo>
                  <a:cubicBezTo>
                    <a:pt x="3175121" y="2975174"/>
                    <a:pt x="3063553" y="2966837"/>
                    <a:pt x="2952475" y="2953402"/>
                  </a:cubicBezTo>
                  <a:cubicBezTo>
                    <a:pt x="2841275" y="2940664"/>
                    <a:pt x="2730319" y="2922365"/>
                    <a:pt x="2620591" y="2898046"/>
                  </a:cubicBezTo>
                  <a:cubicBezTo>
                    <a:pt x="2510984" y="2873494"/>
                    <a:pt x="2402235" y="2844426"/>
                    <a:pt x="2294591" y="2811305"/>
                  </a:cubicBezTo>
                  <a:cubicBezTo>
                    <a:pt x="2079669" y="2744483"/>
                    <a:pt x="1867198" y="2661331"/>
                    <a:pt x="1670544" y="2550501"/>
                  </a:cubicBezTo>
                  <a:cubicBezTo>
                    <a:pt x="1473767" y="2439903"/>
                    <a:pt x="1298079" y="2299657"/>
                    <a:pt x="1144703" y="2144472"/>
                  </a:cubicBezTo>
                  <a:cubicBezTo>
                    <a:pt x="1067586" y="2066996"/>
                    <a:pt x="997458" y="1984539"/>
                    <a:pt x="931497" y="1900114"/>
                  </a:cubicBezTo>
                  <a:cubicBezTo>
                    <a:pt x="865906" y="1815342"/>
                    <a:pt x="803500" y="1729295"/>
                    <a:pt x="745265" y="1641395"/>
                  </a:cubicBezTo>
                  <a:cubicBezTo>
                    <a:pt x="730307" y="1619623"/>
                    <a:pt x="716207" y="1597503"/>
                    <a:pt x="701741" y="1575500"/>
                  </a:cubicBezTo>
                  <a:lnTo>
                    <a:pt x="660178" y="1511573"/>
                  </a:lnTo>
                  <a:cubicBezTo>
                    <a:pt x="633574" y="1470229"/>
                    <a:pt x="605989" y="1429232"/>
                    <a:pt x="578158" y="1387656"/>
                  </a:cubicBezTo>
                  <a:lnTo>
                    <a:pt x="408230" y="1134497"/>
                  </a:lnTo>
                  <a:cubicBezTo>
                    <a:pt x="351220" y="1048219"/>
                    <a:pt x="294945" y="959392"/>
                    <a:pt x="242349" y="866860"/>
                  </a:cubicBezTo>
                  <a:cubicBezTo>
                    <a:pt x="216112" y="820536"/>
                    <a:pt x="190734" y="773402"/>
                    <a:pt x="167562" y="724994"/>
                  </a:cubicBezTo>
                  <a:cubicBezTo>
                    <a:pt x="144513" y="676469"/>
                    <a:pt x="123057" y="627019"/>
                    <a:pt x="104054" y="576525"/>
                  </a:cubicBezTo>
                  <a:cubicBezTo>
                    <a:pt x="85418" y="525917"/>
                    <a:pt x="68867" y="474613"/>
                    <a:pt x="55381" y="422499"/>
                  </a:cubicBezTo>
                  <a:cubicBezTo>
                    <a:pt x="49006" y="396442"/>
                    <a:pt x="42508" y="370269"/>
                    <a:pt x="37236" y="343980"/>
                  </a:cubicBezTo>
                  <a:lnTo>
                    <a:pt x="29267" y="304604"/>
                  </a:lnTo>
                  <a:lnTo>
                    <a:pt x="22646" y="265113"/>
                  </a:lnTo>
                  <a:cubicBezTo>
                    <a:pt x="14003" y="212420"/>
                    <a:pt x="7872" y="159582"/>
                    <a:pt x="3903" y="106787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D2208F20-F93C-4530-8370-FC7818BABB3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921214" y="-1"/>
              <a:ext cx="5270786" cy="2927775"/>
            </a:xfrm>
            <a:custGeom>
              <a:avLst/>
              <a:gdLst>
                <a:gd name="connsiteX0" fmla="*/ 0 w 5270786"/>
                <a:gd name="connsiteY0" fmla="*/ 0 h 2927775"/>
                <a:gd name="connsiteX1" fmla="*/ 613805 w 5270786"/>
                <a:gd name="connsiteY1" fmla="*/ 0 h 2927775"/>
                <a:gd name="connsiteX2" fmla="*/ 618487 w 5270786"/>
                <a:gd name="connsiteY2" fmla="*/ 85404 h 2927775"/>
                <a:gd name="connsiteX3" fmla="*/ 1054084 w 5270786"/>
                <a:gd name="connsiteY3" fmla="*/ 895200 h 2927775"/>
                <a:gd name="connsiteX4" fmla="*/ 1276976 w 5270786"/>
                <a:gd name="connsiteY4" fmla="*/ 1191325 h 2927775"/>
                <a:gd name="connsiteX5" fmla="*/ 3368450 w 5270786"/>
                <a:gd name="connsiteY5" fmla="*/ 2348843 h 2927775"/>
                <a:gd name="connsiteX6" fmla="*/ 4956151 w 5270786"/>
                <a:gd name="connsiteY6" fmla="*/ 1636730 h 2927775"/>
                <a:gd name="connsiteX7" fmla="*/ 5149372 w 5270786"/>
                <a:gd name="connsiteY7" fmla="*/ 1495325 h 2927775"/>
                <a:gd name="connsiteX8" fmla="*/ 5270786 w 5270786"/>
                <a:gd name="connsiteY8" fmla="*/ 1406110 h 2927775"/>
                <a:gd name="connsiteX9" fmla="*/ 5270786 w 5270786"/>
                <a:gd name="connsiteY9" fmla="*/ 2138641 h 2927775"/>
                <a:gd name="connsiteX10" fmla="*/ 5112925 w 5270786"/>
                <a:gd name="connsiteY10" fmla="*/ 2253730 h 2927775"/>
                <a:gd name="connsiteX11" fmla="*/ 3368327 w 5270786"/>
                <a:gd name="connsiteY11" fmla="*/ 2927775 h 2927775"/>
                <a:gd name="connsiteX12" fmla="*/ 769646 w 5270786"/>
                <a:gd name="connsiteY12" fmla="*/ 1516288 h 2927775"/>
                <a:gd name="connsiteX13" fmla="*/ 3149 w 5270786"/>
                <a:gd name="connsiteY13" fmla="*/ 85252 h 2927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5270786" h="2927775">
                  <a:moveTo>
                    <a:pt x="0" y="0"/>
                  </a:moveTo>
                  <a:lnTo>
                    <a:pt x="613805" y="0"/>
                  </a:lnTo>
                  <a:lnTo>
                    <a:pt x="618487" y="85404"/>
                  </a:lnTo>
                  <a:cubicBezTo>
                    <a:pt x="650052" y="360109"/>
                    <a:pt x="792650" y="556543"/>
                    <a:pt x="1054084" y="895200"/>
                  </a:cubicBezTo>
                  <a:cubicBezTo>
                    <a:pt x="1126174" y="988542"/>
                    <a:pt x="1200716" y="1085128"/>
                    <a:pt x="1276976" y="1191325"/>
                  </a:cubicBezTo>
                  <a:cubicBezTo>
                    <a:pt x="1859704" y="2002688"/>
                    <a:pt x="2485223" y="2348843"/>
                    <a:pt x="3368450" y="2348843"/>
                  </a:cubicBezTo>
                  <a:cubicBezTo>
                    <a:pt x="3948114" y="2348843"/>
                    <a:pt x="4373422" y="2066846"/>
                    <a:pt x="4956151" y="1636730"/>
                  </a:cubicBezTo>
                  <a:cubicBezTo>
                    <a:pt x="5021253" y="1588668"/>
                    <a:pt x="5086356" y="1541186"/>
                    <a:pt x="5149372" y="1495325"/>
                  </a:cubicBezTo>
                  <a:lnTo>
                    <a:pt x="5270786" y="1406110"/>
                  </a:lnTo>
                  <a:lnTo>
                    <a:pt x="5270786" y="2138641"/>
                  </a:lnTo>
                  <a:lnTo>
                    <a:pt x="5112925" y="2253730"/>
                  </a:lnTo>
                  <a:cubicBezTo>
                    <a:pt x="4598179" y="2621786"/>
                    <a:pt x="4074961" y="2927775"/>
                    <a:pt x="3368327" y="2927775"/>
                  </a:cubicBezTo>
                  <a:cubicBezTo>
                    <a:pt x="2170746" y="2927775"/>
                    <a:pt x="1393203" y="2384512"/>
                    <a:pt x="769646" y="1516288"/>
                  </a:cubicBezTo>
                  <a:cubicBezTo>
                    <a:pt x="418850" y="1027932"/>
                    <a:pt x="48120" y="683401"/>
                    <a:pt x="3149" y="85252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E52F51E0-B50B-43EA-B6AC-C16BD29C3ED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921214" y="-1"/>
              <a:ext cx="5270786" cy="2927775"/>
            </a:xfrm>
            <a:custGeom>
              <a:avLst/>
              <a:gdLst>
                <a:gd name="connsiteX0" fmla="*/ 0 w 5270786"/>
                <a:gd name="connsiteY0" fmla="*/ 0 h 2927775"/>
                <a:gd name="connsiteX1" fmla="*/ 736294 w 5270786"/>
                <a:gd name="connsiteY1" fmla="*/ 0 h 2927775"/>
                <a:gd name="connsiteX2" fmla="*/ 740298 w 5270786"/>
                <a:gd name="connsiteY2" fmla="*/ 72745 h 2927775"/>
                <a:gd name="connsiteX3" fmla="*/ 1153024 w 5270786"/>
                <a:gd name="connsiteY3" fmla="*/ 826989 h 2927775"/>
                <a:gd name="connsiteX4" fmla="*/ 1378368 w 5270786"/>
                <a:gd name="connsiteY4" fmla="*/ 1126356 h 2927775"/>
                <a:gd name="connsiteX5" fmla="*/ 2238056 w 5270786"/>
                <a:gd name="connsiteY5" fmla="*/ 1955322 h 2927775"/>
                <a:gd name="connsiteX6" fmla="*/ 3368327 w 5270786"/>
                <a:gd name="connsiteY6" fmla="*/ 2233033 h 2927775"/>
                <a:gd name="connsiteX7" fmla="*/ 4095360 w 5270786"/>
                <a:gd name="connsiteY7" fmla="*/ 2056192 h 2927775"/>
                <a:gd name="connsiteX8" fmla="*/ 4880506 w 5270786"/>
                <a:gd name="connsiteY8" fmla="*/ 1545587 h 2927775"/>
                <a:gd name="connsiteX9" fmla="*/ 5074340 w 5270786"/>
                <a:gd name="connsiteY9" fmla="*/ 1403721 h 2927775"/>
                <a:gd name="connsiteX10" fmla="*/ 5270786 w 5270786"/>
                <a:gd name="connsiteY10" fmla="*/ 1259367 h 2927775"/>
                <a:gd name="connsiteX11" fmla="*/ 5270786 w 5270786"/>
                <a:gd name="connsiteY11" fmla="*/ 2138641 h 2927775"/>
                <a:gd name="connsiteX12" fmla="*/ 5112925 w 5270786"/>
                <a:gd name="connsiteY12" fmla="*/ 2253730 h 2927775"/>
                <a:gd name="connsiteX13" fmla="*/ 3368327 w 5270786"/>
                <a:gd name="connsiteY13" fmla="*/ 2927775 h 2927775"/>
                <a:gd name="connsiteX14" fmla="*/ 769646 w 5270786"/>
                <a:gd name="connsiteY14" fmla="*/ 1516288 h 2927775"/>
                <a:gd name="connsiteX15" fmla="*/ 3149 w 5270786"/>
                <a:gd name="connsiteY15" fmla="*/ 85252 h 2927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5270786" h="2927775">
                  <a:moveTo>
                    <a:pt x="0" y="0"/>
                  </a:moveTo>
                  <a:lnTo>
                    <a:pt x="736294" y="0"/>
                  </a:lnTo>
                  <a:lnTo>
                    <a:pt x="740298" y="72745"/>
                  </a:lnTo>
                  <a:cubicBezTo>
                    <a:pt x="768839" y="319371"/>
                    <a:pt x="898885" y="497858"/>
                    <a:pt x="1153024" y="826989"/>
                  </a:cubicBezTo>
                  <a:cubicBezTo>
                    <a:pt x="1225727" y="921142"/>
                    <a:pt x="1300882" y="1018537"/>
                    <a:pt x="1378368" y="1126356"/>
                  </a:cubicBezTo>
                  <a:cubicBezTo>
                    <a:pt x="1652384" y="1507833"/>
                    <a:pt x="1933512" y="1779060"/>
                    <a:pt x="2238056" y="1955322"/>
                  </a:cubicBezTo>
                  <a:cubicBezTo>
                    <a:pt x="2560868" y="2142238"/>
                    <a:pt x="2930637" y="2233033"/>
                    <a:pt x="3368327" y="2233033"/>
                  </a:cubicBezTo>
                  <a:cubicBezTo>
                    <a:pt x="3616720" y="2233033"/>
                    <a:pt x="3847703" y="2176866"/>
                    <a:pt x="4095360" y="2056192"/>
                  </a:cubicBezTo>
                  <a:cubicBezTo>
                    <a:pt x="4349636" y="1932276"/>
                    <a:pt x="4601340" y="1751613"/>
                    <a:pt x="4880506" y="1545587"/>
                  </a:cubicBezTo>
                  <a:cubicBezTo>
                    <a:pt x="4945974" y="1497295"/>
                    <a:pt x="5011199" y="1449697"/>
                    <a:pt x="5074340" y="1403721"/>
                  </a:cubicBezTo>
                  <a:lnTo>
                    <a:pt x="5270786" y="1259367"/>
                  </a:lnTo>
                  <a:lnTo>
                    <a:pt x="5270786" y="2138641"/>
                  </a:lnTo>
                  <a:lnTo>
                    <a:pt x="5112925" y="2253730"/>
                  </a:lnTo>
                  <a:cubicBezTo>
                    <a:pt x="4598179" y="2621786"/>
                    <a:pt x="4074961" y="2927775"/>
                    <a:pt x="3368327" y="2927775"/>
                  </a:cubicBezTo>
                  <a:cubicBezTo>
                    <a:pt x="2170746" y="2927775"/>
                    <a:pt x="1393203" y="2384512"/>
                    <a:pt x="769646" y="1516288"/>
                  </a:cubicBezTo>
                  <a:cubicBezTo>
                    <a:pt x="418850" y="1027932"/>
                    <a:pt x="48120" y="683401"/>
                    <a:pt x="3149" y="85252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4" name="TextBox 3">
            <a:extLst>
              <a:ext uri="{FF2B5EF4-FFF2-40B4-BE49-F238E27FC236}">
                <a16:creationId xmlns:a16="http://schemas.microsoft.com/office/drawing/2014/main" id="{3A7A515B-12EC-0D40-A1E5-8A58365821B3}"/>
              </a:ext>
            </a:extLst>
          </p:cNvPr>
          <p:cNvSpPr txBox="1"/>
          <p:nvPr/>
        </p:nvSpPr>
        <p:spPr>
          <a:xfrm>
            <a:off x="498765" y="1320574"/>
            <a:ext cx="10942806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b="1" dirty="0">
                <a:solidFill>
                  <a:schemeClr val="tx2"/>
                </a:solidFill>
              </a:rPr>
              <a:t>Methodology:</a:t>
            </a:r>
          </a:p>
          <a:p>
            <a:endParaRPr lang="en-GB" sz="3200" b="1" dirty="0">
              <a:solidFill>
                <a:schemeClr val="tx2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3200" dirty="0">
                <a:solidFill>
                  <a:schemeClr val="tx2"/>
                </a:solidFill>
              </a:rPr>
              <a:t>IS and YS joint scrutiny, over 4 days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3200" dirty="0">
                <a:solidFill>
                  <a:schemeClr val="tx2"/>
                </a:solidFill>
              </a:rPr>
              <a:t>Light touch literature review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3200" dirty="0">
                <a:solidFill>
                  <a:schemeClr val="tx2"/>
                </a:solidFill>
              </a:rPr>
              <a:t>Focus groups / meetings with students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3200" dirty="0">
                <a:solidFill>
                  <a:schemeClr val="tx2"/>
                </a:solidFill>
              </a:rPr>
              <a:t>Meetings with school leaders, MSCP, partners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3200" dirty="0">
                <a:solidFill>
                  <a:schemeClr val="tx2"/>
                </a:solidFill>
              </a:rPr>
              <a:t>Survey opportunity for all schools</a:t>
            </a:r>
          </a:p>
          <a:p>
            <a:endParaRPr lang="en-GB" sz="3200" dirty="0">
              <a:solidFill>
                <a:schemeClr val="tx2"/>
              </a:solidFill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075D1B9-219C-7CD9-3F48-17BBB4D2618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35174" y="4089098"/>
            <a:ext cx="3058061" cy="22935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577291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A43DEA-3DFF-F5B6-4356-0427F746EF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National Context / Literature Review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FD05F6E-9830-EE9B-8930-D6D87E3C9F0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1"/>
            <a:r>
              <a:rPr lang="en-US" sz="3200" dirty="0"/>
              <a:t>Sexual harassment is common place</a:t>
            </a:r>
          </a:p>
          <a:p>
            <a:pPr lvl="1"/>
            <a:r>
              <a:rPr lang="en-US" sz="3200" dirty="0"/>
              <a:t>Adults and children experience it</a:t>
            </a:r>
          </a:p>
          <a:p>
            <a:pPr lvl="1"/>
            <a:r>
              <a:rPr lang="en-US" sz="3200" dirty="0"/>
              <a:t>Mostly female</a:t>
            </a:r>
          </a:p>
          <a:p>
            <a:pPr lvl="1"/>
            <a:r>
              <a:rPr lang="en-US" sz="3200" dirty="0"/>
              <a:t>Links to sexual abuse and exploitation</a:t>
            </a:r>
          </a:p>
          <a:p>
            <a:pPr lvl="1"/>
            <a:r>
              <a:rPr lang="en-US" sz="3200" dirty="0"/>
              <a:t>Children rarely speak to adults about sexual harassment</a:t>
            </a:r>
          </a:p>
          <a:p>
            <a:pPr lvl="1"/>
            <a:r>
              <a:rPr lang="en-US" sz="3200" dirty="0"/>
              <a:t>Fear around how adults will react to disclosures</a:t>
            </a:r>
          </a:p>
          <a:p>
            <a:pPr lvl="1"/>
            <a:r>
              <a:rPr lang="en-US" sz="3200" dirty="0"/>
              <a:t>Recommendations for SCP’s led to this scrutiny.</a:t>
            </a:r>
          </a:p>
        </p:txBody>
      </p:sp>
    </p:spTree>
    <p:extLst>
      <p:ext uri="{BB962C8B-B14F-4D97-AF65-F5344CB8AC3E}">
        <p14:creationId xmlns:p14="http://schemas.microsoft.com/office/powerpoint/2010/main" val="135431594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998FDA-7D57-B6AD-B1E1-110B33E874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5754" y="212901"/>
            <a:ext cx="5473526" cy="909151"/>
          </a:xfrm>
        </p:spPr>
        <p:txBody>
          <a:bodyPr>
            <a:normAutofit fontScale="90000"/>
          </a:bodyPr>
          <a:lstStyle/>
          <a:p>
            <a:r>
              <a:rPr lang="en-US" dirty="0"/>
              <a:t>What children told us….</a:t>
            </a:r>
          </a:p>
        </p:txBody>
      </p:sp>
      <p:sp>
        <p:nvSpPr>
          <p:cNvPr id="5" name="Rounded Rectangular Callout 4">
            <a:extLst>
              <a:ext uri="{FF2B5EF4-FFF2-40B4-BE49-F238E27FC236}">
                <a16:creationId xmlns:a16="http://schemas.microsoft.com/office/drawing/2014/main" id="{80120D8E-5B67-5688-E49E-B6CB1EFE04B3}"/>
              </a:ext>
            </a:extLst>
          </p:cNvPr>
          <p:cNvSpPr/>
          <p:nvPr/>
        </p:nvSpPr>
        <p:spPr>
          <a:xfrm>
            <a:off x="4140184" y="4733172"/>
            <a:ext cx="2715491" cy="1911927"/>
          </a:xfrm>
          <a:prstGeom prst="wedgeRoundRectCallout">
            <a:avLst>
              <a:gd name="adj1" fmla="val 69777"/>
              <a:gd name="adj2" fmla="val -34167"/>
              <a:gd name="adj3" fmla="val 16667"/>
            </a:avLst>
          </a:prstGeom>
          <a:solidFill>
            <a:srgbClr val="FF93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i="1" dirty="0"/>
              <a:t>I would always speak to my friends first….</a:t>
            </a:r>
          </a:p>
          <a:p>
            <a:pPr algn="ctr"/>
            <a:endParaRPr lang="en-US" i="1" dirty="0"/>
          </a:p>
          <a:p>
            <a:pPr algn="ctr"/>
            <a:r>
              <a:rPr lang="en-US" i="1" dirty="0"/>
              <a:t>I might speak to my family, usually my parents or a sibling…</a:t>
            </a:r>
          </a:p>
        </p:txBody>
      </p:sp>
      <p:sp>
        <p:nvSpPr>
          <p:cNvPr id="7" name="Oval Callout 6">
            <a:extLst>
              <a:ext uri="{FF2B5EF4-FFF2-40B4-BE49-F238E27FC236}">
                <a16:creationId xmlns:a16="http://schemas.microsoft.com/office/drawing/2014/main" id="{492C040F-8A7A-2213-5289-6DC7225F238D}"/>
              </a:ext>
            </a:extLst>
          </p:cNvPr>
          <p:cNvSpPr/>
          <p:nvPr/>
        </p:nvSpPr>
        <p:spPr>
          <a:xfrm>
            <a:off x="8677803" y="2410003"/>
            <a:ext cx="3157331" cy="2346960"/>
          </a:xfrm>
          <a:prstGeom prst="wedgeEllipseCallout">
            <a:avLst>
              <a:gd name="adj1" fmla="val 56322"/>
              <a:gd name="adj2" fmla="val 44319"/>
            </a:avLst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i="1" dirty="0"/>
              <a:t>“…not sure when something should be reported to places other than school…”</a:t>
            </a:r>
          </a:p>
        </p:txBody>
      </p:sp>
      <p:sp>
        <p:nvSpPr>
          <p:cNvPr id="8" name="Cloud Callout 7">
            <a:extLst>
              <a:ext uri="{FF2B5EF4-FFF2-40B4-BE49-F238E27FC236}">
                <a16:creationId xmlns:a16="http://schemas.microsoft.com/office/drawing/2014/main" id="{298197D2-62A3-4AE6-01BC-46310A2AF051}"/>
              </a:ext>
            </a:extLst>
          </p:cNvPr>
          <p:cNvSpPr/>
          <p:nvPr/>
        </p:nvSpPr>
        <p:spPr>
          <a:xfrm>
            <a:off x="101938" y="948983"/>
            <a:ext cx="3514197" cy="2057400"/>
          </a:xfrm>
          <a:prstGeom prst="cloudCallout">
            <a:avLst/>
          </a:prstGeom>
          <a:solidFill>
            <a:srgbClr val="7030A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i="1" dirty="0"/>
              <a:t>Anonymous reporting is a good thing. There is a lot of stigma attached to telling someone about SH.</a:t>
            </a:r>
          </a:p>
        </p:txBody>
      </p:sp>
      <p:sp>
        <p:nvSpPr>
          <p:cNvPr id="9" name="Rectangular Callout 8">
            <a:extLst>
              <a:ext uri="{FF2B5EF4-FFF2-40B4-BE49-F238E27FC236}">
                <a16:creationId xmlns:a16="http://schemas.microsoft.com/office/drawing/2014/main" id="{EEA7A914-19E4-B5FF-44C7-FECA89FA0B4A}"/>
              </a:ext>
            </a:extLst>
          </p:cNvPr>
          <p:cNvSpPr/>
          <p:nvPr/>
        </p:nvSpPr>
        <p:spPr>
          <a:xfrm>
            <a:off x="8599517" y="95983"/>
            <a:ext cx="3535680" cy="2560955"/>
          </a:xfrm>
          <a:prstGeom prst="wedgeRectCallout">
            <a:avLst>
              <a:gd name="adj1" fmla="val -67550"/>
              <a:gd name="adj2" fmla="val 44406"/>
            </a:avLst>
          </a:prstGeom>
          <a:solidFill>
            <a:srgbClr val="AB794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i="1" dirty="0"/>
              <a:t>Sexual harassment is spoken about a lot at school.</a:t>
            </a:r>
          </a:p>
          <a:p>
            <a:pPr algn="ctr"/>
            <a:endParaRPr lang="en-US" i="1" dirty="0"/>
          </a:p>
          <a:p>
            <a:pPr algn="ctr"/>
            <a:r>
              <a:rPr lang="en-US" i="1" dirty="0"/>
              <a:t>Didn’t think about it being written online or over social media. </a:t>
            </a:r>
          </a:p>
          <a:p>
            <a:pPr algn="ctr"/>
            <a:endParaRPr lang="en-US" i="1" dirty="0"/>
          </a:p>
          <a:p>
            <a:pPr algn="ctr"/>
            <a:r>
              <a:rPr lang="en-US" i="1" dirty="0"/>
              <a:t> Things can happen outside of school, can be with other schools' students.</a:t>
            </a:r>
          </a:p>
        </p:txBody>
      </p:sp>
      <p:sp>
        <p:nvSpPr>
          <p:cNvPr id="10" name="Oval Callout 9">
            <a:extLst>
              <a:ext uri="{FF2B5EF4-FFF2-40B4-BE49-F238E27FC236}">
                <a16:creationId xmlns:a16="http://schemas.microsoft.com/office/drawing/2014/main" id="{048527F0-CECC-F180-98E4-A73A2078892B}"/>
              </a:ext>
            </a:extLst>
          </p:cNvPr>
          <p:cNvSpPr/>
          <p:nvPr/>
        </p:nvSpPr>
        <p:spPr>
          <a:xfrm>
            <a:off x="68583" y="4062268"/>
            <a:ext cx="3625839" cy="2469515"/>
          </a:xfrm>
          <a:prstGeom prst="wedgeEllipseCallout">
            <a:avLst>
              <a:gd name="adj1" fmla="val -31610"/>
              <a:gd name="adj2" fmla="val 58180"/>
            </a:avLst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i="1" dirty="0"/>
              <a:t>We have to trust the people before we’d tell them or report SH. If we have a bad experience before it puts us off telling them something so personal.</a:t>
            </a:r>
          </a:p>
        </p:txBody>
      </p:sp>
      <p:sp>
        <p:nvSpPr>
          <p:cNvPr id="15" name="Rounded Rectangular Callout 14">
            <a:extLst>
              <a:ext uri="{FF2B5EF4-FFF2-40B4-BE49-F238E27FC236}">
                <a16:creationId xmlns:a16="http://schemas.microsoft.com/office/drawing/2014/main" id="{12D5510F-4669-CD7C-127C-8CECA2DE022E}"/>
              </a:ext>
            </a:extLst>
          </p:cNvPr>
          <p:cNvSpPr/>
          <p:nvPr/>
        </p:nvSpPr>
        <p:spPr>
          <a:xfrm>
            <a:off x="5189116" y="143015"/>
            <a:ext cx="2895600" cy="1838770"/>
          </a:xfrm>
          <a:prstGeom prst="wedgeRoundRectCallout">
            <a:avLst>
              <a:gd name="adj1" fmla="val 6009"/>
              <a:gd name="adj2" fmla="val 62499"/>
              <a:gd name="adj3" fmla="val 16667"/>
            </a:avLst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i="1" dirty="0"/>
              <a:t>“I’d speak my history teacher, I trust her”</a:t>
            </a:r>
          </a:p>
          <a:p>
            <a:endParaRPr lang="en-US" i="1" dirty="0"/>
          </a:p>
          <a:p>
            <a:r>
              <a:rPr lang="en-US" i="1" dirty="0"/>
              <a:t>“I’d speak to my head of year. He’s young and approachable”.</a:t>
            </a:r>
          </a:p>
        </p:txBody>
      </p:sp>
      <p:sp>
        <p:nvSpPr>
          <p:cNvPr id="16" name="Oval Callout 15">
            <a:extLst>
              <a:ext uri="{FF2B5EF4-FFF2-40B4-BE49-F238E27FC236}">
                <a16:creationId xmlns:a16="http://schemas.microsoft.com/office/drawing/2014/main" id="{04029D0E-AB36-FAC5-D466-EF6DBA610607}"/>
              </a:ext>
            </a:extLst>
          </p:cNvPr>
          <p:cNvSpPr/>
          <p:nvPr/>
        </p:nvSpPr>
        <p:spPr>
          <a:xfrm>
            <a:off x="2364473" y="2398101"/>
            <a:ext cx="3214263" cy="1914652"/>
          </a:xfrm>
          <a:prstGeom prst="wedgeEllipseCallout">
            <a:avLst>
              <a:gd name="adj1" fmla="val -44066"/>
              <a:gd name="adj2" fmla="val 48969"/>
            </a:avLst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i="1" dirty="0"/>
              <a:t>School makes our feelings feel valid, e.g. they say ‘banter’ is not an excuse.</a:t>
            </a:r>
          </a:p>
        </p:txBody>
      </p:sp>
      <p:sp>
        <p:nvSpPr>
          <p:cNvPr id="17" name="Rounded Rectangular Callout 16">
            <a:extLst>
              <a:ext uri="{FF2B5EF4-FFF2-40B4-BE49-F238E27FC236}">
                <a16:creationId xmlns:a16="http://schemas.microsoft.com/office/drawing/2014/main" id="{FC237B3D-73DC-F978-84E4-66EE5C743E61}"/>
              </a:ext>
            </a:extLst>
          </p:cNvPr>
          <p:cNvSpPr/>
          <p:nvPr/>
        </p:nvSpPr>
        <p:spPr>
          <a:xfrm>
            <a:off x="5468182" y="2285678"/>
            <a:ext cx="3029398" cy="2143601"/>
          </a:xfrm>
          <a:prstGeom prst="wedgeRoundRectCallout">
            <a:avLst>
              <a:gd name="adj1" fmla="val -2898"/>
              <a:gd name="adj2" fmla="val 74103"/>
              <a:gd name="adj3" fmla="val 16667"/>
            </a:avLst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i="1" dirty="0"/>
              <a:t>The rape statistics, BLM issues, Sarah Everard case…they put you off reporting to police. Seeing better responses to smaller issues would help build our trust</a:t>
            </a:r>
          </a:p>
        </p:txBody>
      </p:sp>
      <p:sp>
        <p:nvSpPr>
          <p:cNvPr id="12" name="Cloud Callout 11">
            <a:extLst>
              <a:ext uri="{FF2B5EF4-FFF2-40B4-BE49-F238E27FC236}">
                <a16:creationId xmlns:a16="http://schemas.microsoft.com/office/drawing/2014/main" id="{4F5B6945-56AB-2CC1-D8CB-FFE0BF95EB7E}"/>
              </a:ext>
            </a:extLst>
          </p:cNvPr>
          <p:cNvSpPr/>
          <p:nvPr/>
        </p:nvSpPr>
        <p:spPr>
          <a:xfrm>
            <a:off x="7463051" y="4643341"/>
            <a:ext cx="4192386" cy="2035756"/>
          </a:xfrm>
          <a:prstGeom prst="cloudCallout">
            <a:avLst>
              <a:gd name="adj1" fmla="val -32636"/>
              <a:gd name="adj2" fmla="val -66838"/>
            </a:avLst>
          </a:prstGeom>
          <a:solidFill>
            <a:srgbClr val="C0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i="1" dirty="0"/>
              <a:t>If you are worried about sexual harassment you can put something in the ‘</a:t>
            </a:r>
            <a:r>
              <a:rPr lang="en-US" i="1" dirty="0" err="1"/>
              <a:t>wory</a:t>
            </a:r>
            <a:r>
              <a:rPr lang="en-US" i="1" dirty="0"/>
              <a:t> box’ at school</a:t>
            </a:r>
          </a:p>
        </p:txBody>
      </p:sp>
    </p:spTree>
    <p:extLst>
      <p:ext uri="{BB962C8B-B14F-4D97-AF65-F5344CB8AC3E}">
        <p14:creationId xmlns:p14="http://schemas.microsoft.com/office/powerpoint/2010/main" val="65968339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FA3C7DEA-BCC2-4295-8850-14799329618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C289949D-B9F6-468A-86FE-2694DC5AE77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5" y="0"/>
            <a:ext cx="12191695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80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5170088-E3A3-8448-8A29-5B9DAAAD7C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586" y="655544"/>
            <a:ext cx="9833548" cy="272711"/>
          </a:xfrm>
        </p:spPr>
        <p:txBody>
          <a:bodyPr anchor="b">
            <a:normAutofit fontScale="90000"/>
          </a:bodyPr>
          <a:lstStyle/>
          <a:p>
            <a:r>
              <a:rPr lang="en-US" sz="3600" dirty="0">
                <a:solidFill>
                  <a:schemeClr val="tx2"/>
                </a:solidFill>
              </a:rPr>
              <a:t>Findings – Current Context</a:t>
            </a: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E4DF0958-0C87-4C28-9554-2FADC788C2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7867135" y="0"/>
            <a:ext cx="4324865" cy="2641149"/>
            <a:chOff x="6867015" y="-1"/>
            <a:chExt cx="5324985" cy="3251912"/>
          </a:xfrm>
          <a:solidFill>
            <a:schemeClr val="accent5">
              <a:alpha val="10000"/>
            </a:schemeClr>
          </a:solidFill>
        </p:grpSpPr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DEC53B48-7B73-49D1-A6FD-9DBF5141EA7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867015" y="-1"/>
              <a:ext cx="5324985" cy="3251912"/>
            </a:xfrm>
            <a:custGeom>
              <a:avLst/>
              <a:gdLst>
                <a:gd name="connsiteX0" fmla="*/ 0 w 5324985"/>
                <a:gd name="connsiteY0" fmla="*/ 0 h 3251912"/>
                <a:gd name="connsiteX1" fmla="*/ 36826 w 5324985"/>
                <a:gd name="connsiteY1" fmla="*/ 0 h 3251912"/>
                <a:gd name="connsiteX2" fmla="*/ 45003 w 5324985"/>
                <a:gd name="connsiteY2" fmla="*/ 152909 h 3251912"/>
                <a:gd name="connsiteX3" fmla="*/ 68956 w 5324985"/>
                <a:gd name="connsiteY3" fmla="*/ 308600 h 3251912"/>
                <a:gd name="connsiteX4" fmla="*/ 167774 w 5324985"/>
                <a:gd name="connsiteY4" fmla="*/ 607968 h 3251912"/>
                <a:gd name="connsiteX5" fmla="*/ 201857 w 5324985"/>
                <a:gd name="connsiteY5" fmla="*/ 679539 h 3251912"/>
                <a:gd name="connsiteX6" fmla="*/ 239741 w 5324985"/>
                <a:gd name="connsiteY6" fmla="*/ 749488 h 3251912"/>
                <a:gd name="connsiteX7" fmla="*/ 323724 w 5324985"/>
                <a:gd name="connsiteY7" fmla="*/ 885101 h 3251912"/>
                <a:gd name="connsiteX8" fmla="*/ 416412 w 5324985"/>
                <a:gd name="connsiteY8" fmla="*/ 1016081 h 3251912"/>
                <a:gd name="connsiteX9" fmla="*/ 515719 w 5324985"/>
                <a:gd name="connsiteY9" fmla="*/ 1143356 h 3251912"/>
                <a:gd name="connsiteX10" fmla="*/ 722427 w 5324985"/>
                <a:gd name="connsiteY10" fmla="*/ 1395127 h 3251912"/>
                <a:gd name="connsiteX11" fmla="*/ 825780 w 5324985"/>
                <a:gd name="connsiteY11" fmla="*/ 1522749 h 3251912"/>
                <a:gd name="connsiteX12" fmla="*/ 926314 w 5324985"/>
                <a:gd name="connsiteY12" fmla="*/ 1651992 h 3251912"/>
                <a:gd name="connsiteX13" fmla="*/ 1026848 w 5324985"/>
                <a:gd name="connsiteY13" fmla="*/ 1776836 h 3251912"/>
                <a:gd name="connsiteX14" fmla="*/ 1131918 w 5324985"/>
                <a:gd name="connsiteY14" fmla="*/ 1897393 h 3251912"/>
                <a:gd name="connsiteX15" fmla="*/ 1354688 w 5324985"/>
                <a:gd name="connsiteY15" fmla="*/ 2124728 h 3251912"/>
                <a:gd name="connsiteX16" fmla="*/ 1855027 w 5324985"/>
                <a:gd name="connsiteY16" fmla="*/ 2504236 h 3251912"/>
                <a:gd name="connsiteX17" fmla="*/ 2131618 w 5324985"/>
                <a:gd name="connsiteY17" fmla="*/ 2646913 h 3251912"/>
                <a:gd name="connsiteX18" fmla="*/ 2423534 w 5324985"/>
                <a:gd name="connsiteY18" fmla="*/ 2754732 h 3251912"/>
                <a:gd name="connsiteX19" fmla="*/ 2727588 w 5324985"/>
                <a:gd name="connsiteY19" fmla="*/ 2829197 h 3251912"/>
                <a:gd name="connsiteX20" fmla="*/ 3041083 w 5324985"/>
                <a:gd name="connsiteY20" fmla="*/ 2870890 h 3251912"/>
                <a:gd name="connsiteX21" fmla="*/ 3360340 w 5324985"/>
                <a:gd name="connsiteY21" fmla="*/ 2883976 h 3251912"/>
                <a:gd name="connsiteX22" fmla="*/ 3439663 w 5324985"/>
                <a:gd name="connsiteY22" fmla="*/ 2883396 h 3251912"/>
                <a:gd name="connsiteX23" fmla="*/ 3478529 w 5324985"/>
                <a:gd name="connsiteY23" fmla="*/ 2882471 h 3251912"/>
                <a:gd name="connsiteX24" fmla="*/ 3517271 w 5324985"/>
                <a:gd name="connsiteY24" fmla="*/ 2880616 h 3251912"/>
                <a:gd name="connsiteX25" fmla="*/ 3671260 w 5324985"/>
                <a:gd name="connsiteY25" fmla="*/ 2867878 h 3251912"/>
                <a:gd name="connsiteX26" fmla="*/ 4265268 w 5324985"/>
                <a:gd name="connsiteY26" fmla="*/ 2716283 h 3251912"/>
                <a:gd name="connsiteX27" fmla="*/ 4546395 w 5324985"/>
                <a:gd name="connsiteY27" fmla="*/ 2584724 h 3251912"/>
                <a:gd name="connsiteX28" fmla="*/ 4817837 w 5324985"/>
                <a:gd name="connsiteY28" fmla="*/ 2424674 h 3251912"/>
                <a:gd name="connsiteX29" fmla="*/ 5081677 w 5324985"/>
                <a:gd name="connsiteY29" fmla="*/ 2243548 h 3251912"/>
                <a:gd name="connsiteX30" fmla="*/ 5211881 w 5324985"/>
                <a:gd name="connsiteY30" fmla="*/ 2147658 h 3251912"/>
                <a:gd name="connsiteX31" fmla="*/ 5324985 w 5324985"/>
                <a:gd name="connsiteY31" fmla="*/ 2062128 h 3251912"/>
                <a:gd name="connsiteX32" fmla="*/ 5324985 w 5324985"/>
                <a:gd name="connsiteY32" fmla="*/ 2514993 h 3251912"/>
                <a:gd name="connsiteX33" fmla="*/ 5314867 w 5324985"/>
                <a:gd name="connsiteY33" fmla="*/ 2522881 h 3251912"/>
                <a:gd name="connsiteX34" fmla="*/ 5038276 w 5324985"/>
                <a:gd name="connsiteY34" fmla="*/ 2722421 h 3251912"/>
                <a:gd name="connsiteX35" fmla="*/ 4741701 w 5324985"/>
                <a:gd name="connsiteY35" fmla="*/ 2904937 h 3251912"/>
                <a:gd name="connsiteX36" fmla="*/ 4420728 w 5324985"/>
                <a:gd name="connsiteY36" fmla="*/ 3058848 h 3251912"/>
                <a:gd name="connsiteX37" fmla="*/ 3717481 w 5324985"/>
                <a:gd name="connsiteY37" fmla="*/ 3237079 h 3251912"/>
                <a:gd name="connsiteX38" fmla="*/ 3535661 w 5324985"/>
                <a:gd name="connsiteY38" fmla="*/ 3249934 h 3251912"/>
                <a:gd name="connsiteX39" fmla="*/ 3490175 w 5324985"/>
                <a:gd name="connsiteY39" fmla="*/ 3251555 h 3251912"/>
                <a:gd name="connsiteX40" fmla="*/ 3444813 w 5324985"/>
                <a:gd name="connsiteY40" fmla="*/ 3251787 h 3251912"/>
                <a:gd name="connsiteX41" fmla="*/ 3355681 w 5324985"/>
                <a:gd name="connsiteY41" fmla="*/ 3250745 h 3251912"/>
                <a:gd name="connsiteX42" fmla="*/ 3179011 w 5324985"/>
                <a:gd name="connsiteY42" fmla="*/ 3243795 h 3251912"/>
                <a:gd name="connsiteX43" fmla="*/ 3002217 w 5324985"/>
                <a:gd name="connsiteY43" fmla="*/ 3227814 h 3251912"/>
                <a:gd name="connsiteX44" fmla="*/ 2650103 w 5324985"/>
                <a:gd name="connsiteY44" fmla="*/ 3170836 h 3251912"/>
                <a:gd name="connsiteX45" fmla="*/ 2305836 w 5324985"/>
                <a:gd name="connsiteY45" fmla="*/ 3072514 h 3251912"/>
                <a:gd name="connsiteX46" fmla="*/ 1978611 w 5324985"/>
                <a:gd name="connsiteY46" fmla="*/ 2929952 h 3251912"/>
                <a:gd name="connsiteX47" fmla="*/ 1678235 w 5324985"/>
                <a:gd name="connsiteY47" fmla="*/ 2744424 h 3251912"/>
                <a:gd name="connsiteX48" fmla="*/ 1175688 w 5324985"/>
                <a:gd name="connsiteY48" fmla="*/ 2277018 h 3251912"/>
                <a:gd name="connsiteX49" fmla="*/ 971310 w 5324985"/>
                <a:gd name="connsiteY49" fmla="*/ 2012044 h 3251912"/>
                <a:gd name="connsiteX50" fmla="*/ 790717 w 5324985"/>
                <a:gd name="connsiteY50" fmla="*/ 1735723 h 3251912"/>
                <a:gd name="connsiteX51" fmla="*/ 706488 w 5324985"/>
                <a:gd name="connsiteY51" fmla="*/ 1598604 h 3251912"/>
                <a:gd name="connsiteX52" fmla="*/ 618951 w 5324985"/>
                <a:gd name="connsiteY52" fmla="*/ 1463802 h 3251912"/>
                <a:gd name="connsiteX53" fmla="*/ 436273 w 5324985"/>
                <a:gd name="connsiteY53" fmla="*/ 1195355 h 3251912"/>
                <a:gd name="connsiteX54" fmla="*/ 346896 w 5324985"/>
                <a:gd name="connsiteY54" fmla="*/ 1058816 h 3251912"/>
                <a:gd name="connsiteX55" fmla="*/ 261809 w 5324985"/>
                <a:gd name="connsiteY55" fmla="*/ 919264 h 3251912"/>
                <a:gd name="connsiteX56" fmla="*/ 118487 w 5324985"/>
                <a:gd name="connsiteY56" fmla="*/ 626498 h 3251912"/>
                <a:gd name="connsiteX57" fmla="*/ 28130 w 5324985"/>
                <a:gd name="connsiteY57" fmla="*/ 315781 h 3251912"/>
                <a:gd name="connsiteX58" fmla="*/ 6751 w 5324985"/>
                <a:gd name="connsiteY58" fmla="*/ 156195 h 32519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</a:cxnLst>
              <a:rect l="l" t="t" r="r" b="b"/>
              <a:pathLst>
                <a:path w="5324985" h="3251912">
                  <a:moveTo>
                    <a:pt x="0" y="0"/>
                  </a:moveTo>
                  <a:lnTo>
                    <a:pt x="36826" y="0"/>
                  </a:lnTo>
                  <a:lnTo>
                    <a:pt x="45003" y="152909"/>
                  </a:lnTo>
                  <a:cubicBezTo>
                    <a:pt x="50351" y="205154"/>
                    <a:pt x="58290" y="257123"/>
                    <a:pt x="68956" y="308600"/>
                  </a:cubicBezTo>
                  <a:cubicBezTo>
                    <a:pt x="91393" y="411324"/>
                    <a:pt x="123882" y="511847"/>
                    <a:pt x="167774" y="607968"/>
                  </a:cubicBezTo>
                  <a:cubicBezTo>
                    <a:pt x="178195" y="632173"/>
                    <a:pt x="190333" y="655798"/>
                    <a:pt x="201857" y="679539"/>
                  </a:cubicBezTo>
                  <a:cubicBezTo>
                    <a:pt x="214363" y="702933"/>
                    <a:pt x="226255" y="726557"/>
                    <a:pt x="239741" y="749488"/>
                  </a:cubicBezTo>
                  <a:cubicBezTo>
                    <a:pt x="265488" y="795812"/>
                    <a:pt x="294176" y="840746"/>
                    <a:pt x="323724" y="885101"/>
                  </a:cubicBezTo>
                  <a:cubicBezTo>
                    <a:pt x="353149" y="929572"/>
                    <a:pt x="384657" y="972885"/>
                    <a:pt x="416412" y="1016081"/>
                  </a:cubicBezTo>
                  <a:cubicBezTo>
                    <a:pt x="448655" y="1058931"/>
                    <a:pt x="482127" y="1101202"/>
                    <a:pt x="515719" y="1143356"/>
                  </a:cubicBezTo>
                  <a:cubicBezTo>
                    <a:pt x="583027" y="1227782"/>
                    <a:pt x="653402" y="1310470"/>
                    <a:pt x="722427" y="1395127"/>
                  </a:cubicBezTo>
                  <a:cubicBezTo>
                    <a:pt x="757123" y="1437282"/>
                    <a:pt x="791697" y="1479783"/>
                    <a:pt x="825780" y="1522749"/>
                  </a:cubicBezTo>
                  <a:cubicBezTo>
                    <a:pt x="859742" y="1565367"/>
                    <a:pt x="893457" y="1610649"/>
                    <a:pt x="926314" y="1651992"/>
                  </a:cubicBezTo>
                  <a:cubicBezTo>
                    <a:pt x="958927" y="1694379"/>
                    <a:pt x="993132" y="1735492"/>
                    <a:pt x="1026848" y="1776836"/>
                  </a:cubicBezTo>
                  <a:cubicBezTo>
                    <a:pt x="1061545" y="1817485"/>
                    <a:pt x="1095996" y="1858133"/>
                    <a:pt x="1131918" y="1897393"/>
                  </a:cubicBezTo>
                  <a:cubicBezTo>
                    <a:pt x="1203273" y="1976376"/>
                    <a:pt x="1277447" y="2052463"/>
                    <a:pt x="1354688" y="2124728"/>
                  </a:cubicBezTo>
                  <a:cubicBezTo>
                    <a:pt x="1509411" y="2268911"/>
                    <a:pt x="1676396" y="2397575"/>
                    <a:pt x="1855027" y="2504236"/>
                  </a:cubicBezTo>
                  <a:cubicBezTo>
                    <a:pt x="1944528" y="2557277"/>
                    <a:pt x="2036357" y="2605917"/>
                    <a:pt x="2131618" y="2646913"/>
                  </a:cubicBezTo>
                  <a:cubicBezTo>
                    <a:pt x="2226267" y="2689068"/>
                    <a:pt x="2323981" y="2724622"/>
                    <a:pt x="2423534" y="2754732"/>
                  </a:cubicBezTo>
                  <a:cubicBezTo>
                    <a:pt x="2523087" y="2784958"/>
                    <a:pt x="2624602" y="2809394"/>
                    <a:pt x="2727588" y="2829197"/>
                  </a:cubicBezTo>
                  <a:cubicBezTo>
                    <a:pt x="2830698" y="2848653"/>
                    <a:pt x="2935522" y="2861971"/>
                    <a:pt x="3041083" y="2870890"/>
                  </a:cubicBezTo>
                  <a:cubicBezTo>
                    <a:pt x="3146644" y="2879922"/>
                    <a:pt x="3253307" y="2883860"/>
                    <a:pt x="3360340" y="2883976"/>
                  </a:cubicBezTo>
                  <a:cubicBezTo>
                    <a:pt x="3387067" y="2883976"/>
                    <a:pt x="3414162" y="2884439"/>
                    <a:pt x="3439663" y="2883396"/>
                  </a:cubicBezTo>
                  <a:lnTo>
                    <a:pt x="3478529" y="2882471"/>
                  </a:lnTo>
                  <a:lnTo>
                    <a:pt x="3517271" y="2880616"/>
                  </a:lnTo>
                  <a:cubicBezTo>
                    <a:pt x="3568887" y="2878417"/>
                    <a:pt x="3620257" y="2873552"/>
                    <a:pt x="3671260" y="2867878"/>
                  </a:cubicBezTo>
                  <a:cubicBezTo>
                    <a:pt x="3875515" y="2844253"/>
                    <a:pt x="4074253" y="2792486"/>
                    <a:pt x="4265268" y="2716283"/>
                  </a:cubicBezTo>
                  <a:cubicBezTo>
                    <a:pt x="4361020" y="2678529"/>
                    <a:pt x="4454444" y="2633710"/>
                    <a:pt x="4546395" y="2584724"/>
                  </a:cubicBezTo>
                  <a:cubicBezTo>
                    <a:pt x="4638470" y="2535967"/>
                    <a:pt x="4728827" y="2481885"/>
                    <a:pt x="4817837" y="2424674"/>
                  </a:cubicBezTo>
                  <a:cubicBezTo>
                    <a:pt x="4906846" y="2367348"/>
                    <a:pt x="4994385" y="2306317"/>
                    <a:pt x="5081677" y="2243548"/>
                  </a:cubicBezTo>
                  <a:cubicBezTo>
                    <a:pt x="5125201" y="2212164"/>
                    <a:pt x="5168603" y="2179969"/>
                    <a:pt x="5211881" y="2147658"/>
                  </a:cubicBezTo>
                  <a:lnTo>
                    <a:pt x="5324985" y="2062128"/>
                  </a:lnTo>
                  <a:lnTo>
                    <a:pt x="5324985" y="2514993"/>
                  </a:lnTo>
                  <a:lnTo>
                    <a:pt x="5314867" y="2522881"/>
                  </a:lnTo>
                  <a:cubicBezTo>
                    <a:pt x="5225490" y="2591325"/>
                    <a:pt x="5133783" y="2658379"/>
                    <a:pt x="5038276" y="2722421"/>
                  </a:cubicBezTo>
                  <a:cubicBezTo>
                    <a:pt x="4942892" y="2786348"/>
                    <a:pt x="4844810" y="2848422"/>
                    <a:pt x="4741701" y="2904937"/>
                  </a:cubicBezTo>
                  <a:cubicBezTo>
                    <a:pt x="4638592" y="2961337"/>
                    <a:pt x="4531929" y="3013683"/>
                    <a:pt x="4420728" y="3058848"/>
                  </a:cubicBezTo>
                  <a:cubicBezTo>
                    <a:pt x="4199063" y="3150338"/>
                    <a:pt x="3959621" y="3211485"/>
                    <a:pt x="3717481" y="3237079"/>
                  </a:cubicBezTo>
                  <a:cubicBezTo>
                    <a:pt x="3656914" y="3243101"/>
                    <a:pt x="3596227" y="3247966"/>
                    <a:pt x="3535661" y="3249934"/>
                  </a:cubicBezTo>
                  <a:lnTo>
                    <a:pt x="3490175" y="3251555"/>
                  </a:lnTo>
                  <a:lnTo>
                    <a:pt x="3444813" y="3251787"/>
                  </a:lnTo>
                  <a:cubicBezTo>
                    <a:pt x="3414162" y="3252250"/>
                    <a:pt x="3385105" y="3251324"/>
                    <a:pt x="3355681" y="3250745"/>
                  </a:cubicBezTo>
                  <a:cubicBezTo>
                    <a:pt x="3296954" y="3250050"/>
                    <a:pt x="3237860" y="3246692"/>
                    <a:pt x="3179011" y="3243795"/>
                  </a:cubicBezTo>
                  <a:cubicBezTo>
                    <a:pt x="3120039" y="3239164"/>
                    <a:pt x="3061067" y="3234878"/>
                    <a:pt x="3002217" y="3227814"/>
                  </a:cubicBezTo>
                  <a:cubicBezTo>
                    <a:pt x="2884397" y="3214496"/>
                    <a:pt x="2766699" y="3196314"/>
                    <a:pt x="2650103" y="3170836"/>
                  </a:cubicBezTo>
                  <a:cubicBezTo>
                    <a:pt x="2533510" y="3145358"/>
                    <a:pt x="2418263" y="3112583"/>
                    <a:pt x="2305836" y="3072514"/>
                  </a:cubicBezTo>
                  <a:cubicBezTo>
                    <a:pt x="2193410" y="3032328"/>
                    <a:pt x="2083926" y="2984383"/>
                    <a:pt x="1978611" y="2929952"/>
                  </a:cubicBezTo>
                  <a:cubicBezTo>
                    <a:pt x="1873663" y="2874711"/>
                    <a:pt x="1772884" y="2812985"/>
                    <a:pt x="1678235" y="2744424"/>
                  </a:cubicBezTo>
                  <a:cubicBezTo>
                    <a:pt x="1488201" y="2608001"/>
                    <a:pt x="1321708" y="2448068"/>
                    <a:pt x="1175688" y="2277018"/>
                  </a:cubicBezTo>
                  <a:cubicBezTo>
                    <a:pt x="1102985" y="2191086"/>
                    <a:pt x="1035309" y="2102377"/>
                    <a:pt x="971310" y="2012044"/>
                  </a:cubicBezTo>
                  <a:cubicBezTo>
                    <a:pt x="907188" y="1921714"/>
                    <a:pt x="847358" y="1829413"/>
                    <a:pt x="790717" y="1735723"/>
                  </a:cubicBezTo>
                  <a:cubicBezTo>
                    <a:pt x="761782" y="1688357"/>
                    <a:pt x="735300" y="1644002"/>
                    <a:pt x="706488" y="1598604"/>
                  </a:cubicBezTo>
                  <a:cubicBezTo>
                    <a:pt x="677922" y="1553555"/>
                    <a:pt x="648866" y="1508505"/>
                    <a:pt x="618951" y="1463802"/>
                  </a:cubicBezTo>
                  <a:lnTo>
                    <a:pt x="436273" y="1195355"/>
                  </a:lnTo>
                  <a:cubicBezTo>
                    <a:pt x="405990" y="1150189"/>
                    <a:pt x="376075" y="1104792"/>
                    <a:pt x="346896" y="1058816"/>
                  </a:cubicBezTo>
                  <a:cubicBezTo>
                    <a:pt x="317716" y="1012838"/>
                    <a:pt x="288782" y="966747"/>
                    <a:pt x="261809" y="919264"/>
                  </a:cubicBezTo>
                  <a:cubicBezTo>
                    <a:pt x="207742" y="824764"/>
                    <a:pt x="158088" y="727485"/>
                    <a:pt x="118487" y="626498"/>
                  </a:cubicBezTo>
                  <a:cubicBezTo>
                    <a:pt x="78151" y="525859"/>
                    <a:pt x="48237" y="421515"/>
                    <a:pt x="28130" y="315781"/>
                  </a:cubicBezTo>
                  <a:cubicBezTo>
                    <a:pt x="18506" y="262914"/>
                    <a:pt x="11425" y="209642"/>
                    <a:pt x="6751" y="156195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7DEDDC41-2C98-4AF1-A0EA-AEEC34827C2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916467" y="-1"/>
              <a:ext cx="5275533" cy="2980757"/>
            </a:xfrm>
            <a:custGeom>
              <a:avLst/>
              <a:gdLst>
                <a:gd name="connsiteX0" fmla="*/ 0 w 5275533"/>
                <a:gd name="connsiteY0" fmla="*/ 0 h 2980757"/>
                <a:gd name="connsiteX1" fmla="*/ 201166 w 5275533"/>
                <a:gd name="connsiteY1" fmla="*/ 0 h 2980757"/>
                <a:gd name="connsiteX2" fmla="*/ 206734 w 5275533"/>
                <a:gd name="connsiteY2" fmla="*/ 89286 h 2980757"/>
                <a:gd name="connsiteX3" fmla="*/ 232051 w 5275533"/>
                <a:gd name="connsiteY3" fmla="*/ 226897 h 2980757"/>
                <a:gd name="connsiteX4" fmla="*/ 332707 w 5275533"/>
                <a:gd name="connsiteY4" fmla="*/ 487120 h 2980757"/>
                <a:gd name="connsiteX5" fmla="*/ 402959 w 5275533"/>
                <a:gd name="connsiteY5" fmla="*/ 609647 h 2980757"/>
                <a:gd name="connsiteX6" fmla="*/ 483631 w 5275533"/>
                <a:gd name="connsiteY6" fmla="*/ 728236 h 2980757"/>
                <a:gd name="connsiteX7" fmla="*/ 669986 w 5275533"/>
                <a:gd name="connsiteY7" fmla="*/ 957424 h 2980757"/>
                <a:gd name="connsiteX8" fmla="*/ 871667 w 5275533"/>
                <a:gd name="connsiteY8" fmla="*/ 1188348 h 2980757"/>
                <a:gd name="connsiteX9" fmla="*/ 971956 w 5275533"/>
                <a:gd name="connsiteY9" fmla="*/ 1308905 h 2980757"/>
                <a:gd name="connsiteX10" fmla="*/ 1020139 w 5275533"/>
                <a:gd name="connsiteY10" fmla="*/ 1368084 h 2980757"/>
                <a:gd name="connsiteX11" fmla="*/ 1067340 w 5275533"/>
                <a:gd name="connsiteY11" fmla="*/ 1424715 h 2980757"/>
                <a:gd name="connsiteX12" fmla="*/ 1472909 w 5275533"/>
                <a:gd name="connsiteY12" fmla="*/ 1843252 h 2980757"/>
                <a:gd name="connsiteX13" fmla="*/ 1688567 w 5275533"/>
                <a:gd name="connsiteY13" fmla="*/ 2031559 h 2980757"/>
                <a:gd name="connsiteX14" fmla="*/ 1914401 w 5275533"/>
                <a:gd name="connsiteY14" fmla="*/ 2205156 h 2980757"/>
                <a:gd name="connsiteX15" fmla="*/ 2418909 w 5275533"/>
                <a:gd name="connsiteY15" fmla="*/ 2479741 h 2980757"/>
                <a:gd name="connsiteX16" fmla="*/ 2701141 w 5275533"/>
                <a:gd name="connsiteY16" fmla="*/ 2557333 h 2980757"/>
                <a:gd name="connsiteX17" fmla="*/ 2773475 w 5275533"/>
                <a:gd name="connsiteY17" fmla="*/ 2570999 h 2980757"/>
                <a:gd name="connsiteX18" fmla="*/ 2846424 w 5275533"/>
                <a:gd name="connsiteY18" fmla="*/ 2582465 h 2980757"/>
                <a:gd name="connsiteX19" fmla="*/ 2993669 w 5275533"/>
                <a:gd name="connsiteY19" fmla="*/ 2598909 h 2980757"/>
                <a:gd name="connsiteX20" fmla="*/ 3067721 w 5275533"/>
                <a:gd name="connsiteY20" fmla="*/ 2604237 h 2980757"/>
                <a:gd name="connsiteX21" fmla="*/ 3142019 w 5275533"/>
                <a:gd name="connsiteY21" fmla="*/ 2607943 h 2980757"/>
                <a:gd name="connsiteX22" fmla="*/ 3216561 w 5275533"/>
                <a:gd name="connsiteY22" fmla="*/ 2609564 h 2980757"/>
                <a:gd name="connsiteX23" fmla="*/ 3291225 w 5275533"/>
                <a:gd name="connsiteY23" fmla="*/ 2609217 h 2980757"/>
                <a:gd name="connsiteX24" fmla="*/ 3328619 w 5275533"/>
                <a:gd name="connsiteY24" fmla="*/ 2608869 h 2980757"/>
                <a:gd name="connsiteX25" fmla="*/ 3364665 w 5275533"/>
                <a:gd name="connsiteY25" fmla="*/ 2607363 h 2980757"/>
                <a:gd name="connsiteX26" fmla="*/ 3400587 w 5275533"/>
                <a:gd name="connsiteY26" fmla="*/ 2605627 h 2980757"/>
                <a:gd name="connsiteX27" fmla="*/ 3436387 w 5275533"/>
                <a:gd name="connsiteY27" fmla="*/ 2602847 h 2980757"/>
                <a:gd name="connsiteX28" fmla="*/ 3578361 w 5275533"/>
                <a:gd name="connsiteY28" fmla="*/ 2586286 h 2980757"/>
                <a:gd name="connsiteX29" fmla="*/ 4119159 w 5275533"/>
                <a:gd name="connsiteY29" fmla="*/ 2418594 h 2980757"/>
                <a:gd name="connsiteX30" fmla="*/ 4618765 w 5275533"/>
                <a:gd name="connsiteY30" fmla="*/ 2124668 h 2980757"/>
                <a:gd name="connsiteX31" fmla="*/ 4739895 w 5275533"/>
                <a:gd name="connsiteY31" fmla="*/ 2038275 h 2980757"/>
                <a:gd name="connsiteX32" fmla="*/ 4861027 w 5275533"/>
                <a:gd name="connsiteY32" fmla="*/ 1948986 h 2980757"/>
                <a:gd name="connsiteX33" fmla="*/ 5106354 w 5275533"/>
                <a:gd name="connsiteY33" fmla="*/ 1763690 h 2980757"/>
                <a:gd name="connsiteX34" fmla="*/ 5275533 w 5275533"/>
                <a:gd name="connsiteY34" fmla="*/ 1641017 h 2980757"/>
                <a:gd name="connsiteX35" fmla="*/ 5275533 w 5275533"/>
                <a:gd name="connsiteY35" fmla="*/ 2257481 h 2980757"/>
                <a:gd name="connsiteX36" fmla="*/ 5168881 w 5275533"/>
                <a:gd name="connsiteY36" fmla="*/ 2332084 h 2980757"/>
                <a:gd name="connsiteX37" fmla="*/ 5036225 w 5275533"/>
                <a:gd name="connsiteY37" fmla="*/ 2421489 h 2980757"/>
                <a:gd name="connsiteX38" fmla="*/ 4899401 w 5275533"/>
                <a:gd name="connsiteY38" fmla="*/ 2508347 h 2980757"/>
                <a:gd name="connsiteX39" fmla="*/ 4612145 w 5275533"/>
                <a:gd name="connsiteY39" fmla="*/ 2671407 h 2980757"/>
                <a:gd name="connsiteX40" fmla="*/ 4303187 w 5275533"/>
                <a:gd name="connsiteY40" fmla="*/ 2810030 h 2980757"/>
                <a:gd name="connsiteX41" fmla="*/ 3630835 w 5275533"/>
                <a:gd name="connsiteY41" fmla="*/ 2969500 h 2980757"/>
                <a:gd name="connsiteX42" fmla="*/ 3457719 w 5275533"/>
                <a:gd name="connsiteY42" fmla="*/ 2979808 h 2980757"/>
                <a:gd name="connsiteX43" fmla="*/ 3414441 w 5275533"/>
                <a:gd name="connsiteY43" fmla="*/ 2980733 h 2980757"/>
                <a:gd name="connsiteX44" fmla="*/ 3371285 w 5275533"/>
                <a:gd name="connsiteY44" fmla="*/ 2980502 h 2980757"/>
                <a:gd name="connsiteX45" fmla="*/ 3328252 w 5275533"/>
                <a:gd name="connsiteY45" fmla="*/ 2980039 h 2980757"/>
                <a:gd name="connsiteX46" fmla="*/ 3286445 w 5275533"/>
                <a:gd name="connsiteY46" fmla="*/ 2978534 h 2980757"/>
                <a:gd name="connsiteX47" fmla="*/ 2952475 w 5275533"/>
                <a:gd name="connsiteY47" fmla="*/ 2953402 h 2980757"/>
                <a:gd name="connsiteX48" fmla="*/ 2620591 w 5275533"/>
                <a:gd name="connsiteY48" fmla="*/ 2898046 h 2980757"/>
                <a:gd name="connsiteX49" fmla="*/ 2294591 w 5275533"/>
                <a:gd name="connsiteY49" fmla="*/ 2811305 h 2980757"/>
                <a:gd name="connsiteX50" fmla="*/ 1670544 w 5275533"/>
                <a:gd name="connsiteY50" fmla="*/ 2550501 h 2980757"/>
                <a:gd name="connsiteX51" fmla="*/ 1144703 w 5275533"/>
                <a:gd name="connsiteY51" fmla="*/ 2144472 h 2980757"/>
                <a:gd name="connsiteX52" fmla="*/ 931497 w 5275533"/>
                <a:gd name="connsiteY52" fmla="*/ 1900114 h 2980757"/>
                <a:gd name="connsiteX53" fmla="*/ 745265 w 5275533"/>
                <a:gd name="connsiteY53" fmla="*/ 1641395 h 2980757"/>
                <a:gd name="connsiteX54" fmla="*/ 701741 w 5275533"/>
                <a:gd name="connsiteY54" fmla="*/ 1575500 h 2980757"/>
                <a:gd name="connsiteX55" fmla="*/ 660178 w 5275533"/>
                <a:gd name="connsiteY55" fmla="*/ 1511573 h 2980757"/>
                <a:gd name="connsiteX56" fmla="*/ 578158 w 5275533"/>
                <a:gd name="connsiteY56" fmla="*/ 1387656 h 2980757"/>
                <a:gd name="connsiteX57" fmla="*/ 408230 w 5275533"/>
                <a:gd name="connsiteY57" fmla="*/ 1134497 h 2980757"/>
                <a:gd name="connsiteX58" fmla="*/ 242349 w 5275533"/>
                <a:gd name="connsiteY58" fmla="*/ 866860 h 2980757"/>
                <a:gd name="connsiteX59" fmla="*/ 167562 w 5275533"/>
                <a:gd name="connsiteY59" fmla="*/ 724994 h 2980757"/>
                <a:gd name="connsiteX60" fmla="*/ 104054 w 5275533"/>
                <a:gd name="connsiteY60" fmla="*/ 576525 h 2980757"/>
                <a:gd name="connsiteX61" fmla="*/ 55381 w 5275533"/>
                <a:gd name="connsiteY61" fmla="*/ 422499 h 2980757"/>
                <a:gd name="connsiteX62" fmla="*/ 37236 w 5275533"/>
                <a:gd name="connsiteY62" fmla="*/ 343980 h 2980757"/>
                <a:gd name="connsiteX63" fmla="*/ 29267 w 5275533"/>
                <a:gd name="connsiteY63" fmla="*/ 304604 h 2980757"/>
                <a:gd name="connsiteX64" fmla="*/ 22646 w 5275533"/>
                <a:gd name="connsiteY64" fmla="*/ 265113 h 2980757"/>
                <a:gd name="connsiteX65" fmla="*/ 3903 w 5275533"/>
                <a:gd name="connsiteY65" fmla="*/ 106787 h 29807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</a:cxnLst>
              <a:rect l="l" t="t" r="r" b="b"/>
              <a:pathLst>
                <a:path w="5275533" h="2980757">
                  <a:moveTo>
                    <a:pt x="0" y="0"/>
                  </a:moveTo>
                  <a:lnTo>
                    <a:pt x="201166" y="0"/>
                  </a:lnTo>
                  <a:lnTo>
                    <a:pt x="206734" y="89286"/>
                  </a:lnTo>
                  <a:cubicBezTo>
                    <a:pt x="212220" y="135755"/>
                    <a:pt x="220465" y="181731"/>
                    <a:pt x="232051" y="226897"/>
                  </a:cubicBezTo>
                  <a:cubicBezTo>
                    <a:pt x="254855" y="317344"/>
                    <a:pt x="290287" y="403854"/>
                    <a:pt x="332707" y="487120"/>
                  </a:cubicBezTo>
                  <a:cubicBezTo>
                    <a:pt x="354163" y="528696"/>
                    <a:pt x="377948" y="569461"/>
                    <a:pt x="402959" y="609647"/>
                  </a:cubicBezTo>
                  <a:cubicBezTo>
                    <a:pt x="428337" y="649717"/>
                    <a:pt x="455433" y="689209"/>
                    <a:pt x="483631" y="728236"/>
                  </a:cubicBezTo>
                  <a:cubicBezTo>
                    <a:pt x="540764" y="806061"/>
                    <a:pt x="604271" y="881569"/>
                    <a:pt x="669986" y="957424"/>
                  </a:cubicBezTo>
                  <a:cubicBezTo>
                    <a:pt x="735701" y="1033395"/>
                    <a:pt x="804359" y="1109366"/>
                    <a:pt x="871667" y="1188348"/>
                  </a:cubicBezTo>
                  <a:cubicBezTo>
                    <a:pt x="905383" y="1227723"/>
                    <a:pt x="938731" y="1268025"/>
                    <a:pt x="971956" y="1308905"/>
                  </a:cubicBezTo>
                  <a:lnTo>
                    <a:pt x="1020139" y="1368084"/>
                  </a:lnTo>
                  <a:cubicBezTo>
                    <a:pt x="1035954" y="1386962"/>
                    <a:pt x="1051035" y="1406302"/>
                    <a:pt x="1067340" y="1424715"/>
                  </a:cubicBezTo>
                  <a:cubicBezTo>
                    <a:pt x="1194602" y="1574573"/>
                    <a:pt x="1332652" y="1712503"/>
                    <a:pt x="1472909" y="1843252"/>
                  </a:cubicBezTo>
                  <a:cubicBezTo>
                    <a:pt x="1543406" y="1908337"/>
                    <a:pt x="1615128" y="1971221"/>
                    <a:pt x="1688567" y="2031559"/>
                  </a:cubicBezTo>
                  <a:cubicBezTo>
                    <a:pt x="1762006" y="2091895"/>
                    <a:pt x="1836793" y="2150263"/>
                    <a:pt x="1914401" y="2205156"/>
                  </a:cubicBezTo>
                  <a:cubicBezTo>
                    <a:pt x="2069003" y="2315176"/>
                    <a:pt x="2235742" y="2413498"/>
                    <a:pt x="2418909" y="2479741"/>
                  </a:cubicBezTo>
                  <a:cubicBezTo>
                    <a:pt x="2510249" y="2512863"/>
                    <a:pt x="2604898" y="2538225"/>
                    <a:pt x="2701141" y="2557333"/>
                  </a:cubicBezTo>
                  <a:cubicBezTo>
                    <a:pt x="2725293" y="2561850"/>
                    <a:pt x="2749201" y="2567062"/>
                    <a:pt x="2773475" y="2570999"/>
                  </a:cubicBezTo>
                  <a:lnTo>
                    <a:pt x="2846424" y="2582465"/>
                  </a:lnTo>
                  <a:cubicBezTo>
                    <a:pt x="2895343" y="2588602"/>
                    <a:pt x="2944261" y="2595088"/>
                    <a:pt x="2993669" y="2598909"/>
                  </a:cubicBezTo>
                  <a:cubicBezTo>
                    <a:pt x="3018313" y="2601110"/>
                    <a:pt x="3042956" y="2603195"/>
                    <a:pt x="3067721" y="2604237"/>
                  </a:cubicBezTo>
                  <a:cubicBezTo>
                    <a:pt x="3092487" y="2605394"/>
                    <a:pt x="3117130" y="2607247"/>
                    <a:pt x="3142019" y="2607943"/>
                  </a:cubicBezTo>
                  <a:lnTo>
                    <a:pt x="3216561" y="2609564"/>
                  </a:lnTo>
                  <a:cubicBezTo>
                    <a:pt x="3241326" y="2610142"/>
                    <a:pt x="3266337" y="2609333"/>
                    <a:pt x="3291225" y="2609217"/>
                  </a:cubicBezTo>
                  <a:lnTo>
                    <a:pt x="3328619" y="2608869"/>
                  </a:lnTo>
                  <a:cubicBezTo>
                    <a:pt x="3340757" y="2608522"/>
                    <a:pt x="3352649" y="2607827"/>
                    <a:pt x="3364665" y="2607363"/>
                  </a:cubicBezTo>
                  <a:cubicBezTo>
                    <a:pt x="3376679" y="2606784"/>
                    <a:pt x="3388695" y="2606438"/>
                    <a:pt x="3400587" y="2605627"/>
                  </a:cubicBezTo>
                  <a:lnTo>
                    <a:pt x="3436387" y="2602847"/>
                  </a:lnTo>
                  <a:cubicBezTo>
                    <a:pt x="3484079" y="2599257"/>
                    <a:pt x="3531404" y="2593235"/>
                    <a:pt x="3578361" y="2586286"/>
                  </a:cubicBezTo>
                  <a:cubicBezTo>
                    <a:pt x="3766310" y="2556871"/>
                    <a:pt x="3947025" y="2499314"/>
                    <a:pt x="4119159" y="2418594"/>
                  </a:cubicBezTo>
                  <a:cubicBezTo>
                    <a:pt x="4291907" y="2338801"/>
                    <a:pt x="4456317" y="2236657"/>
                    <a:pt x="4618765" y="2124668"/>
                  </a:cubicBezTo>
                  <a:cubicBezTo>
                    <a:pt x="4659346" y="2096759"/>
                    <a:pt x="4699682" y="2067575"/>
                    <a:pt x="4739895" y="2038275"/>
                  </a:cubicBezTo>
                  <a:cubicBezTo>
                    <a:pt x="4780355" y="2008976"/>
                    <a:pt x="4820691" y="1979212"/>
                    <a:pt x="4861027" y="1948986"/>
                  </a:cubicBezTo>
                  <a:lnTo>
                    <a:pt x="5106354" y="1763690"/>
                  </a:lnTo>
                  <a:lnTo>
                    <a:pt x="5275533" y="1641017"/>
                  </a:lnTo>
                  <a:lnTo>
                    <a:pt x="5275533" y="2257481"/>
                  </a:lnTo>
                  <a:lnTo>
                    <a:pt x="5168881" y="2332084"/>
                  </a:lnTo>
                  <a:cubicBezTo>
                    <a:pt x="5125235" y="2362079"/>
                    <a:pt x="5081099" y="2391958"/>
                    <a:pt x="5036225" y="2421489"/>
                  </a:cubicBezTo>
                  <a:cubicBezTo>
                    <a:pt x="4991231" y="2450790"/>
                    <a:pt x="4945867" y="2479857"/>
                    <a:pt x="4899401" y="2508347"/>
                  </a:cubicBezTo>
                  <a:cubicBezTo>
                    <a:pt x="4806959" y="2565440"/>
                    <a:pt x="4711574" y="2620798"/>
                    <a:pt x="4612145" y="2671407"/>
                  </a:cubicBezTo>
                  <a:cubicBezTo>
                    <a:pt x="4512836" y="2722247"/>
                    <a:pt x="4410095" y="2769496"/>
                    <a:pt x="4303187" y="2810030"/>
                  </a:cubicBezTo>
                  <a:cubicBezTo>
                    <a:pt x="4090349" y="2892256"/>
                    <a:pt x="3861694" y="2947728"/>
                    <a:pt x="3630835" y="2969500"/>
                  </a:cubicBezTo>
                  <a:cubicBezTo>
                    <a:pt x="3573089" y="2974712"/>
                    <a:pt x="3515343" y="2978649"/>
                    <a:pt x="3457719" y="2979808"/>
                  </a:cubicBezTo>
                  <a:lnTo>
                    <a:pt x="3414441" y="2980733"/>
                  </a:lnTo>
                  <a:cubicBezTo>
                    <a:pt x="3400097" y="2980850"/>
                    <a:pt x="3385630" y="2980502"/>
                    <a:pt x="3371285" y="2980502"/>
                  </a:cubicBezTo>
                  <a:lnTo>
                    <a:pt x="3328252" y="2980039"/>
                  </a:lnTo>
                  <a:lnTo>
                    <a:pt x="3286445" y="2978534"/>
                  </a:lnTo>
                  <a:cubicBezTo>
                    <a:pt x="3175121" y="2975174"/>
                    <a:pt x="3063553" y="2966837"/>
                    <a:pt x="2952475" y="2953402"/>
                  </a:cubicBezTo>
                  <a:cubicBezTo>
                    <a:pt x="2841275" y="2940664"/>
                    <a:pt x="2730319" y="2922365"/>
                    <a:pt x="2620591" y="2898046"/>
                  </a:cubicBezTo>
                  <a:cubicBezTo>
                    <a:pt x="2510984" y="2873494"/>
                    <a:pt x="2402235" y="2844426"/>
                    <a:pt x="2294591" y="2811305"/>
                  </a:cubicBezTo>
                  <a:cubicBezTo>
                    <a:pt x="2079669" y="2744483"/>
                    <a:pt x="1867198" y="2661331"/>
                    <a:pt x="1670544" y="2550501"/>
                  </a:cubicBezTo>
                  <a:cubicBezTo>
                    <a:pt x="1473767" y="2439903"/>
                    <a:pt x="1298079" y="2299657"/>
                    <a:pt x="1144703" y="2144472"/>
                  </a:cubicBezTo>
                  <a:cubicBezTo>
                    <a:pt x="1067586" y="2066996"/>
                    <a:pt x="997458" y="1984539"/>
                    <a:pt x="931497" y="1900114"/>
                  </a:cubicBezTo>
                  <a:cubicBezTo>
                    <a:pt x="865906" y="1815342"/>
                    <a:pt x="803500" y="1729295"/>
                    <a:pt x="745265" y="1641395"/>
                  </a:cubicBezTo>
                  <a:cubicBezTo>
                    <a:pt x="730307" y="1619623"/>
                    <a:pt x="716207" y="1597503"/>
                    <a:pt x="701741" y="1575500"/>
                  </a:cubicBezTo>
                  <a:lnTo>
                    <a:pt x="660178" y="1511573"/>
                  </a:lnTo>
                  <a:cubicBezTo>
                    <a:pt x="633574" y="1470229"/>
                    <a:pt x="605989" y="1429232"/>
                    <a:pt x="578158" y="1387656"/>
                  </a:cubicBezTo>
                  <a:lnTo>
                    <a:pt x="408230" y="1134497"/>
                  </a:lnTo>
                  <a:cubicBezTo>
                    <a:pt x="351220" y="1048219"/>
                    <a:pt x="294945" y="959392"/>
                    <a:pt x="242349" y="866860"/>
                  </a:cubicBezTo>
                  <a:cubicBezTo>
                    <a:pt x="216112" y="820536"/>
                    <a:pt x="190734" y="773402"/>
                    <a:pt x="167562" y="724994"/>
                  </a:cubicBezTo>
                  <a:cubicBezTo>
                    <a:pt x="144513" y="676469"/>
                    <a:pt x="123057" y="627019"/>
                    <a:pt x="104054" y="576525"/>
                  </a:cubicBezTo>
                  <a:cubicBezTo>
                    <a:pt x="85418" y="525917"/>
                    <a:pt x="68867" y="474613"/>
                    <a:pt x="55381" y="422499"/>
                  </a:cubicBezTo>
                  <a:cubicBezTo>
                    <a:pt x="49006" y="396442"/>
                    <a:pt x="42508" y="370269"/>
                    <a:pt x="37236" y="343980"/>
                  </a:cubicBezTo>
                  <a:lnTo>
                    <a:pt x="29267" y="304604"/>
                  </a:lnTo>
                  <a:lnTo>
                    <a:pt x="22646" y="265113"/>
                  </a:lnTo>
                  <a:cubicBezTo>
                    <a:pt x="14003" y="212420"/>
                    <a:pt x="7872" y="159582"/>
                    <a:pt x="3903" y="106787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D2208F20-F93C-4530-8370-FC7818BABB3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921214" y="-1"/>
              <a:ext cx="5270786" cy="2927775"/>
            </a:xfrm>
            <a:custGeom>
              <a:avLst/>
              <a:gdLst>
                <a:gd name="connsiteX0" fmla="*/ 0 w 5270786"/>
                <a:gd name="connsiteY0" fmla="*/ 0 h 2927775"/>
                <a:gd name="connsiteX1" fmla="*/ 613805 w 5270786"/>
                <a:gd name="connsiteY1" fmla="*/ 0 h 2927775"/>
                <a:gd name="connsiteX2" fmla="*/ 618487 w 5270786"/>
                <a:gd name="connsiteY2" fmla="*/ 85404 h 2927775"/>
                <a:gd name="connsiteX3" fmla="*/ 1054084 w 5270786"/>
                <a:gd name="connsiteY3" fmla="*/ 895200 h 2927775"/>
                <a:gd name="connsiteX4" fmla="*/ 1276976 w 5270786"/>
                <a:gd name="connsiteY4" fmla="*/ 1191325 h 2927775"/>
                <a:gd name="connsiteX5" fmla="*/ 3368450 w 5270786"/>
                <a:gd name="connsiteY5" fmla="*/ 2348843 h 2927775"/>
                <a:gd name="connsiteX6" fmla="*/ 4956151 w 5270786"/>
                <a:gd name="connsiteY6" fmla="*/ 1636730 h 2927775"/>
                <a:gd name="connsiteX7" fmla="*/ 5149372 w 5270786"/>
                <a:gd name="connsiteY7" fmla="*/ 1495325 h 2927775"/>
                <a:gd name="connsiteX8" fmla="*/ 5270786 w 5270786"/>
                <a:gd name="connsiteY8" fmla="*/ 1406110 h 2927775"/>
                <a:gd name="connsiteX9" fmla="*/ 5270786 w 5270786"/>
                <a:gd name="connsiteY9" fmla="*/ 2138641 h 2927775"/>
                <a:gd name="connsiteX10" fmla="*/ 5112925 w 5270786"/>
                <a:gd name="connsiteY10" fmla="*/ 2253730 h 2927775"/>
                <a:gd name="connsiteX11" fmla="*/ 3368327 w 5270786"/>
                <a:gd name="connsiteY11" fmla="*/ 2927775 h 2927775"/>
                <a:gd name="connsiteX12" fmla="*/ 769646 w 5270786"/>
                <a:gd name="connsiteY12" fmla="*/ 1516288 h 2927775"/>
                <a:gd name="connsiteX13" fmla="*/ 3149 w 5270786"/>
                <a:gd name="connsiteY13" fmla="*/ 85252 h 2927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5270786" h="2927775">
                  <a:moveTo>
                    <a:pt x="0" y="0"/>
                  </a:moveTo>
                  <a:lnTo>
                    <a:pt x="613805" y="0"/>
                  </a:lnTo>
                  <a:lnTo>
                    <a:pt x="618487" y="85404"/>
                  </a:lnTo>
                  <a:cubicBezTo>
                    <a:pt x="650052" y="360109"/>
                    <a:pt x="792650" y="556543"/>
                    <a:pt x="1054084" y="895200"/>
                  </a:cubicBezTo>
                  <a:cubicBezTo>
                    <a:pt x="1126174" y="988542"/>
                    <a:pt x="1200716" y="1085128"/>
                    <a:pt x="1276976" y="1191325"/>
                  </a:cubicBezTo>
                  <a:cubicBezTo>
                    <a:pt x="1859704" y="2002688"/>
                    <a:pt x="2485223" y="2348843"/>
                    <a:pt x="3368450" y="2348843"/>
                  </a:cubicBezTo>
                  <a:cubicBezTo>
                    <a:pt x="3948114" y="2348843"/>
                    <a:pt x="4373422" y="2066846"/>
                    <a:pt x="4956151" y="1636730"/>
                  </a:cubicBezTo>
                  <a:cubicBezTo>
                    <a:pt x="5021253" y="1588668"/>
                    <a:pt x="5086356" y="1541186"/>
                    <a:pt x="5149372" y="1495325"/>
                  </a:cubicBezTo>
                  <a:lnTo>
                    <a:pt x="5270786" y="1406110"/>
                  </a:lnTo>
                  <a:lnTo>
                    <a:pt x="5270786" y="2138641"/>
                  </a:lnTo>
                  <a:lnTo>
                    <a:pt x="5112925" y="2253730"/>
                  </a:lnTo>
                  <a:cubicBezTo>
                    <a:pt x="4598179" y="2621786"/>
                    <a:pt x="4074961" y="2927775"/>
                    <a:pt x="3368327" y="2927775"/>
                  </a:cubicBezTo>
                  <a:cubicBezTo>
                    <a:pt x="2170746" y="2927775"/>
                    <a:pt x="1393203" y="2384512"/>
                    <a:pt x="769646" y="1516288"/>
                  </a:cubicBezTo>
                  <a:cubicBezTo>
                    <a:pt x="418850" y="1027932"/>
                    <a:pt x="48120" y="683401"/>
                    <a:pt x="3149" y="85252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E52F51E0-B50B-43EA-B6AC-C16BD29C3ED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921214" y="-1"/>
              <a:ext cx="5270786" cy="2927775"/>
            </a:xfrm>
            <a:custGeom>
              <a:avLst/>
              <a:gdLst>
                <a:gd name="connsiteX0" fmla="*/ 0 w 5270786"/>
                <a:gd name="connsiteY0" fmla="*/ 0 h 2927775"/>
                <a:gd name="connsiteX1" fmla="*/ 736294 w 5270786"/>
                <a:gd name="connsiteY1" fmla="*/ 0 h 2927775"/>
                <a:gd name="connsiteX2" fmla="*/ 740298 w 5270786"/>
                <a:gd name="connsiteY2" fmla="*/ 72745 h 2927775"/>
                <a:gd name="connsiteX3" fmla="*/ 1153024 w 5270786"/>
                <a:gd name="connsiteY3" fmla="*/ 826989 h 2927775"/>
                <a:gd name="connsiteX4" fmla="*/ 1378368 w 5270786"/>
                <a:gd name="connsiteY4" fmla="*/ 1126356 h 2927775"/>
                <a:gd name="connsiteX5" fmla="*/ 2238056 w 5270786"/>
                <a:gd name="connsiteY5" fmla="*/ 1955322 h 2927775"/>
                <a:gd name="connsiteX6" fmla="*/ 3368327 w 5270786"/>
                <a:gd name="connsiteY6" fmla="*/ 2233033 h 2927775"/>
                <a:gd name="connsiteX7" fmla="*/ 4095360 w 5270786"/>
                <a:gd name="connsiteY7" fmla="*/ 2056192 h 2927775"/>
                <a:gd name="connsiteX8" fmla="*/ 4880506 w 5270786"/>
                <a:gd name="connsiteY8" fmla="*/ 1545587 h 2927775"/>
                <a:gd name="connsiteX9" fmla="*/ 5074340 w 5270786"/>
                <a:gd name="connsiteY9" fmla="*/ 1403721 h 2927775"/>
                <a:gd name="connsiteX10" fmla="*/ 5270786 w 5270786"/>
                <a:gd name="connsiteY10" fmla="*/ 1259367 h 2927775"/>
                <a:gd name="connsiteX11" fmla="*/ 5270786 w 5270786"/>
                <a:gd name="connsiteY11" fmla="*/ 2138641 h 2927775"/>
                <a:gd name="connsiteX12" fmla="*/ 5112925 w 5270786"/>
                <a:gd name="connsiteY12" fmla="*/ 2253730 h 2927775"/>
                <a:gd name="connsiteX13" fmla="*/ 3368327 w 5270786"/>
                <a:gd name="connsiteY13" fmla="*/ 2927775 h 2927775"/>
                <a:gd name="connsiteX14" fmla="*/ 769646 w 5270786"/>
                <a:gd name="connsiteY14" fmla="*/ 1516288 h 2927775"/>
                <a:gd name="connsiteX15" fmla="*/ 3149 w 5270786"/>
                <a:gd name="connsiteY15" fmla="*/ 85252 h 2927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5270786" h="2927775">
                  <a:moveTo>
                    <a:pt x="0" y="0"/>
                  </a:moveTo>
                  <a:lnTo>
                    <a:pt x="736294" y="0"/>
                  </a:lnTo>
                  <a:lnTo>
                    <a:pt x="740298" y="72745"/>
                  </a:lnTo>
                  <a:cubicBezTo>
                    <a:pt x="768839" y="319371"/>
                    <a:pt x="898885" y="497858"/>
                    <a:pt x="1153024" y="826989"/>
                  </a:cubicBezTo>
                  <a:cubicBezTo>
                    <a:pt x="1225727" y="921142"/>
                    <a:pt x="1300882" y="1018537"/>
                    <a:pt x="1378368" y="1126356"/>
                  </a:cubicBezTo>
                  <a:cubicBezTo>
                    <a:pt x="1652384" y="1507833"/>
                    <a:pt x="1933512" y="1779060"/>
                    <a:pt x="2238056" y="1955322"/>
                  </a:cubicBezTo>
                  <a:cubicBezTo>
                    <a:pt x="2560868" y="2142238"/>
                    <a:pt x="2930637" y="2233033"/>
                    <a:pt x="3368327" y="2233033"/>
                  </a:cubicBezTo>
                  <a:cubicBezTo>
                    <a:pt x="3616720" y="2233033"/>
                    <a:pt x="3847703" y="2176866"/>
                    <a:pt x="4095360" y="2056192"/>
                  </a:cubicBezTo>
                  <a:cubicBezTo>
                    <a:pt x="4349636" y="1932276"/>
                    <a:pt x="4601340" y="1751613"/>
                    <a:pt x="4880506" y="1545587"/>
                  </a:cubicBezTo>
                  <a:cubicBezTo>
                    <a:pt x="4945974" y="1497295"/>
                    <a:pt x="5011199" y="1449697"/>
                    <a:pt x="5074340" y="1403721"/>
                  </a:cubicBezTo>
                  <a:lnTo>
                    <a:pt x="5270786" y="1259367"/>
                  </a:lnTo>
                  <a:lnTo>
                    <a:pt x="5270786" y="2138641"/>
                  </a:lnTo>
                  <a:lnTo>
                    <a:pt x="5112925" y="2253730"/>
                  </a:lnTo>
                  <a:cubicBezTo>
                    <a:pt x="4598179" y="2621786"/>
                    <a:pt x="4074961" y="2927775"/>
                    <a:pt x="3368327" y="2927775"/>
                  </a:cubicBezTo>
                  <a:cubicBezTo>
                    <a:pt x="2170746" y="2927775"/>
                    <a:pt x="1393203" y="2384512"/>
                    <a:pt x="769646" y="1516288"/>
                  </a:cubicBezTo>
                  <a:cubicBezTo>
                    <a:pt x="418850" y="1027932"/>
                    <a:pt x="48120" y="683401"/>
                    <a:pt x="3149" y="85252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EEA95577-B263-EF4B-9829-5F52B1BB075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928256"/>
            <a:ext cx="11007436" cy="5569526"/>
          </a:xfrm>
        </p:spPr>
        <p:txBody>
          <a:bodyPr>
            <a:normAutofit/>
          </a:bodyPr>
          <a:lstStyle/>
          <a:p>
            <a:r>
              <a:rPr lang="en-US" dirty="0"/>
              <a:t>Culture of “It could (</a:t>
            </a:r>
            <a:r>
              <a:rPr lang="en-US" i="1" dirty="0"/>
              <a:t>and does</a:t>
            </a:r>
            <a:r>
              <a:rPr lang="en-US" dirty="0"/>
              <a:t>) happen here” seen / felt in scrutiny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Varying levels of responses to Everyone’s Invited – not all participated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In a key moment in time – needs to be sustained, risk of moving on to next topic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Merton wide coordinated community response to this topic is needed, currently unclear where this sits in MSCP / Merton. 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457200" lvl="1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8122472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FA3C7DEA-BCC2-4295-8850-14799329618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C289949D-B9F6-468A-86FE-2694DC5AE77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5" y="0"/>
            <a:ext cx="12191695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80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5170088-E3A3-8448-8A29-5B9DAAAD7C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586" y="655544"/>
            <a:ext cx="9833548" cy="272711"/>
          </a:xfrm>
        </p:spPr>
        <p:txBody>
          <a:bodyPr anchor="b">
            <a:normAutofit fontScale="90000"/>
          </a:bodyPr>
          <a:lstStyle/>
          <a:p>
            <a:r>
              <a:rPr lang="en-US" sz="3600" dirty="0">
                <a:solidFill>
                  <a:schemeClr val="tx2"/>
                </a:solidFill>
              </a:rPr>
              <a:t>Findings – Current Context</a:t>
            </a: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E4DF0958-0C87-4C28-9554-2FADC788C2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7867135" y="0"/>
            <a:ext cx="4324865" cy="2641149"/>
            <a:chOff x="6867015" y="-1"/>
            <a:chExt cx="5324985" cy="3251912"/>
          </a:xfrm>
          <a:solidFill>
            <a:schemeClr val="accent5">
              <a:alpha val="10000"/>
            </a:schemeClr>
          </a:solidFill>
        </p:grpSpPr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DEC53B48-7B73-49D1-A6FD-9DBF5141EA7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867015" y="-1"/>
              <a:ext cx="5324985" cy="3251912"/>
            </a:xfrm>
            <a:custGeom>
              <a:avLst/>
              <a:gdLst>
                <a:gd name="connsiteX0" fmla="*/ 0 w 5324985"/>
                <a:gd name="connsiteY0" fmla="*/ 0 h 3251912"/>
                <a:gd name="connsiteX1" fmla="*/ 36826 w 5324985"/>
                <a:gd name="connsiteY1" fmla="*/ 0 h 3251912"/>
                <a:gd name="connsiteX2" fmla="*/ 45003 w 5324985"/>
                <a:gd name="connsiteY2" fmla="*/ 152909 h 3251912"/>
                <a:gd name="connsiteX3" fmla="*/ 68956 w 5324985"/>
                <a:gd name="connsiteY3" fmla="*/ 308600 h 3251912"/>
                <a:gd name="connsiteX4" fmla="*/ 167774 w 5324985"/>
                <a:gd name="connsiteY4" fmla="*/ 607968 h 3251912"/>
                <a:gd name="connsiteX5" fmla="*/ 201857 w 5324985"/>
                <a:gd name="connsiteY5" fmla="*/ 679539 h 3251912"/>
                <a:gd name="connsiteX6" fmla="*/ 239741 w 5324985"/>
                <a:gd name="connsiteY6" fmla="*/ 749488 h 3251912"/>
                <a:gd name="connsiteX7" fmla="*/ 323724 w 5324985"/>
                <a:gd name="connsiteY7" fmla="*/ 885101 h 3251912"/>
                <a:gd name="connsiteX8" fmla="*/ 416412 w 5324985"/>
                <a:gd name="connsiteY8" fmla="*/ 1016081 h 3251912"/>
                <a:gd name="connsiteX9" fmla="*/ 515719 w 5324985"/>
                <a:gd name="connsiteY9" fmla="*/ 1143356 h 3251912"/>
                <a:gd name="connsiteX10" fmla="*/ 722427 w 5324985"/>
                <a:gd name="connsiteY10" fmla="*/ 1395127 h 3251912"/>
                <a:gd name="connsiteX11" fmla="*/ 825780 w 5324985"/>
                <a:gd name="connsiteY11" fmla="*/ 1522749 h 3251912"/>
                <a:gd name="connsiteX12" fmla="*/ 926314 w 5324985"/>
                <a:gd name="connsiteY12" fmla="*/ 1651992 h 3251912"/>
                <a:gd name="connsiteX13" fmla="*/ 1026848 w 5324985"/>
                <a:gd name="connsiteY13" fmla="*/ 1776836 h 3251912"/>
                <a:gd name="connsiteX14" fmla="*/ 1131918 w 5324985"/>
                <a:gd name="connsiteY14" fmla="*/ 1897393 h 3251912"/>
                <a:gd name="connsiteX15" fmla="*/ 1354688 w 5324985"/>
                <a:gd name="connsiteY15" fmla="*/ 2124728 h 3251912"/>
                <a:gd name="connsiteX16" fmla="*/ 1855027 w 5324985"/>
                <a:gd name="connsiteY16" fmla="*/ 2504236 h 3251912"/>
                <a:gd name="connsiteX17" fmla="*/ 2131618 w 5324985"/>
                <a:gd name="connsiteY17" fmla="*/ 2646913 h 3251912"/>
                <a:gd name="connsiteX18" fmla="*/ 2423534 w 5324985"/>
                <a:gd name="connsiteY18" fmla="*/ 2754732 h 3251912"/>
                <a:gd name="connsiteX19" fmla="*/ 2727588 w 5324985"/>
                <a:gd name="connsiteY19" fmla="*/ 2829197 h 3251912"/>
                <a:gd name="connsiteX20" fmla="*/ 3041083 w 5324985"/>
                <a:gd name="connsiteY20" fmla="*/ 2870890 h 3251912"/>
                <a:gd name="connsiteX21" fmla="*/ 3360340 w 5324985"/>
                <a:gd name="connsiteY21" fmla="*/ 2883976 h 3251912"/>
                <a:gd name="connsiteX22" fmla="*/ 3439663 w 5324985"/>
                <a:gd name="connsiteY22" fmla="*/ 2883396 h 3251912"/>
                <a:gd name="connsiteX23" fmla="*/ 3478529 w 5324985"/>
                <a:gd name="connsiteY23" fmla="*/ 2882471 h 3251912"/>
                <a:gd name="connsiteX24" fmla="*/ 3517271 w 5324985"/>
                <a:gd name="connsiteY24" fmla="*/ 2880616 h 3251912"/>
                <a:gd name="connsiteX25" fmla="*/ 3671260 w 5324985"/>
                <a:gd name="connsiteY25" fmla="*/ 2867878 h 3251912"/>
                <a:gd name="connsiteX26" fmla="*/ 4265268 w 5324985"/>
                <a:gd name="connsiteY26" fmla="*/ 2716283 h 3251912"/>
                <a:gd name="connsiteX27" fmla="*/ 4546395 w 5324985"/>
                <a:gd name="connsiteY27" fmla="*/ 2584724 h 3251912"/>
                <a:gd name="connsiteX28" fmla="*/ 4817837 w 5324985"/>
                <a:gd name="connsiteY28" fmla="*/ 2424674 h 3251912"/>
                <a:gd name="connsiteX29" fmla="*/ 5081677 w 5324985"/>
                <a:gd name="connsiteY29" fmla="*/ 2243548 h 3251912"/>
                <a:gd name="connsiteX30" fmla="*/ 5211881 w 5324985"/>
                <a:gd name="connsiteY30" fmla="*/ 2147658 h 3251912"/>
                <a:gd name="connsiteX31" fmla="*/ 5324985 w 5324985"/>
                <a:gd name="connsiteY31" fmla="*/ 2062128 h 3251912"/>
                <a:gd name="connsiteX32" fmla="*/ 5324985 w 5324985"/>
                <a:gd name="connsiteY32" fmla="*/ 2514993 h 3251912"/>
                <a:gd name="connsiteX33" fmla="*/ 5314867 w 5324985"/>
                <a:gd name="connsiteY33" fmla="*/ 2522881 h 3251912"/>
                <a:gd name="connsiteX34" fmla="*/ 5038276 w 5324985"/>
                <a:gd name="connsiteY34" fmla="*/ 2722421 h 3251912"/>
                <a:gd name="connsiteX35" fmla="*/ 4741701 w 5324985"/>
                <a:gd name="connsiteY35" fmla="*/ 2904937 h 3251912"/>
                <a:gd name="connsiteX36" fmla="*/ 4420728 w 5324985"/>
                <a:gd name="connsiteY36" fmla="*/ 3058848 h 3251912"/>
                <a:gd name="connsiteX37" fmla="*/ 3717481 w 5324985"/>
                <a:gd name="connsiteY37" fmla="*/ 3237079 h 3251912"/>
                <a:gd name="connsiteX38" fmla="*/ 3535661 w 5324985"/>
                <a:gd name="connsiteY38" fmla="*/ 3249934 h 3251912"/>
                <a:gd name="connsiteX39" fmla="*/ 3490175 w 5324985"/>
                <a:gd name="connsiteY39" fmla="*/ 3251555 h 3251912"/>
                <a:gd name="connsiteX40" fmla="*/ 3444813 w 5324985"/>
                <a:gd name="connsiteY40" fmla="*/ 3251787 h 3251912"/>
                <a:gd name="connsiteX41" fmla="*/ 3355681 w 5324985"/>
                <a:gd name="connsiteY41" fmla="*/ 3250745 h 3251912"/>
                <a:gd name="connsiteX42" fmla="*/ 3179011 w 5324985"/>
                <a:gd name="connsiteY42" fmla="*/ 3243795 h 3251912"/>
                <a:gd name="connsiteX43" fmla="*/ 3002217 w 5324985"/>
                <a:gd name="connsiteY43" fmla="*/ 3227814 h 3251912"/>
                <a:gd name="connsiteX44" fmla="*/ 2650103 w 5324985"/>
                <a:gd name="connsiteY44" fmla="*/ 3170836 h 3251912"/>
                <a:gd name="connsiteX45" fmla="*/ 2305836 w 5324985"/>
                <a:gd name="connsiteY45" fmla="*/ 3072514 h 3251912"/>
                <a:gd name="connsiteX46" fmla="*/ 1978611 w 5324985"/>
                <a:gd name="connsiteY46" fmla="*/ 2929952 h 3251912"/>
                <a:gd name="connsiteX47" fmla="*/ 1678235 w 5324985"/>
                <a:gd name="connsiteY47" fmla="*/ 2744424 h 3251912"/>
                <a:gd name="connsiteX48" fmla="*/ 1175688 w 5324985"/>
                <a:gd name="connsiteY48" fmla="*/ 2277018 h 3251912"/>
                <a:gd name="connsiteX49" fmla="*/ 971310 w 5324985"/>
                <a:gd name="connsiteY49" fmla="*/ 2012044 h 3251912"/>
                <a:gd name="connsiteX50" fmla="*/ 790717 w 5324985"/>
                <a:gd name="connsiteY50" fmla="*/ 1735723 h 3251912"/>
                <a:gd name="connsiteX51" fmla="*/ 706488 w 5324985"/>
                <a:gd name="connsiteY51" fmla="*/ 1598604 h 3251912"/>
                <a:gd name="connsiteX52" fmla="*/ 618951 w 5324985"/>
                <a:gd name="connsiteY52" fmla="*/ 1463802 h 3251912"/>
                <a:gd name="connsiteX53" fmla="*/ 436273 w 5324985"/>
                <a:gd name="connsiteY53" fmla="*/ 1195355 h 3251912"/>
                <a:gd name="connsiteX54" fmla="*/ 346896 w 5324985"/>
                <a:gd name="connsiteY54" fmla="*/ 1058816 h 3251912"/>
                <a:gd name="connsiteX55" fmla="*/ 261809 w 5324985"/>
                <a:gd name="connsiteY55" fmla="*/ 919264 h 3251912"/>
                <a:gd name="connsiteX56" fmla="*/ 118487 w 5324985"/>
                <a:gd name="connsiteY56" fmla="*/ 626498 h 3251912"/>
                <a:gd name="connsiteX57" fmla="*/ 28130 w 5324985"/>
                <a:gd name="connsiteY57" fmla="*/ 315781 h 3251912"/>
                <a:gd name="connsiteX58" fmla="*/ 6751 w 5324985"/>
                <a:gd name="connsiteY58" fmla="*/ 156195 h 32519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</a:cxnLst>
              <a:rect l="l" t="t" r="r" b="b"/>
              <a:pathLst>
                <a:path w="5324985" h="3251912">
                  <a:moveTo>
                    <a:pt x="0" y="0"/>
                  </a:moveTo>
                  <a:lnTo>
                    <a:pt x="36826" y="0"/>
                  </a:lnTo>
                  <a:lnTo>
                    <a:pt x="45003" y="152909"/>
                  </a:lnTo>
                  <a:cubicBezTo>
                    <a:pt x="50351" y="205154"/>
                    <a:pt x="58290" y="257123"/>
                    <a:pt x="68956" y="308600"/>
                  </a:cubicBezTo>
                  <a:cubicBezTo>
                    <a:pt x="91393" y="411324"/>
                    <a:pt x="123882" y="511847"/>
                    <a:pt x="167774" y="607968"/>
                  </a:cubicBezTo>
                  <a:cubicBezTo>
                    <a:pt x="178195" y="632173"/>
                    <a:pt x="190333" y="655798"/>
                    <a:pt x="201857" y="679539"/>
                  </a:cubicBezTo>
                  <a:cubicBezTo>
                    <a:pt x="214363" y="702933"/>
                    <a:pt x="226255" y="726557"/>
                    <a:pt x="239741" y="749488"/>
                  </a:cubicBezTo>
                  <a:cubicBezTo>
                    <a:pt x="265488" y="795812"/>
                    <a:pt x="294176" y="840746"/>
                    <a:pt x="323724" y="885101"/>
                  </a:cubicBezTo>
                  <a:cubicBezTo>
                    <a:pt x="353149" y="929572"/>
                    <a:pt x="384657" y="972885"/>
                    <a:pt x="416412" y="1016081"/>
                  </a:cubicBezTo>
                  <a:cubicBezTo>
                    <a:pt x="448655" y="1058931"/>
                    <a:pt x="482127" y="1101202"/>
                    <a:pt x="515719" y="1143356"/>
                  </a:cubicBezTo>
                  <a:cubicBezTo>
                    <a:pt x="583027" y="1227782"/>
                    <a:pt x="653402" y="1310470"/>
                    <a:pt x="722427" y="1395127"/>
                  </a:cubicBezTo>
                  <a:cubicBezTo>
                    <a:pt x="757123" y="1437282"/>
                    <a:pt x="791697" y="1479783"/>
                    <a:pt x="825780" y="1522749"/>
                  </a:cubicBezTo>
                  <a:cubicBezTo>
                    <a:pt x="859742" y="1565367"/>
                    <a:pt x="893457" y="1610649"/>
                    <a:pt x="926314" y="1651992"/>
                  </a:cubicBezTo>
                  <a:cubicBezTo>
                    <a:pt x="958927" y="1694379"/>
                    <a:pt x="993132" y="1735492"/>
                    <a:pt x="1026848" y="1776836"/>
                  </a:cubicBezTo>
                  <a:cubicBezTo>
                    <a:pt x="1061545" y="1817485"/>
                    <a:pt x="1095996" y="1858133"/>
                    <a:pt x="1131918" y="1897393"/>
                  </a:cubicBezTo>
                  <a:cubicBezTo>
                    <a:pt x="1203273" y="1976376"/>
                    <a:pt x="1277447" y="2052463"/>
                    <a:pt x="1354688" y="2124728"/>
                  </a:cubicBezTo>
                  <a:cubicBezTo>
                    <a:pt x="1509411" y="2268911"/>
                    <a:pt x="1676396" y="2397575"/>
                    <a:pt x="1855027" y="2504236"/>
                  </a:cubicBezTo>
                  <a:cubicBezTo>
                    <a:pt x="1944528" y="2557277"/>
                    <a:pt x="2036357" y="2605917"/>
                    <a:pt x="2131618" y="2646913"/>
                  </a:cubicBezTo>
                  <a:cubicBezTo>
                    <a:pt x="2226267" y="2689068"/>
                    <a:pt x="2323981" y="2724622"/>
                    <a:pt x="2423534" y="2754732"/>
                  </a:cubicBezTo>
                  <a:cubicBezTo>
                    <a:pt x="2523087" y="2784958"/>
                    <a:pt x="2624602" y="2809394"/>
                    <a:pt x="2727588" y="2829197"/>
                  </a:cubicBezTo>
                  <a:cubicBezTo>
                    <a:pt x="2830698" y="2848653"/>
                    <a:pt x="2935522" y="2861971"/>
                    <a:pt x="3041083" y="2870890"/>
                  </a:cubicBezTo>
                  <a:cubicBezTo>
                    <a:pt x="3146644" y="2879922"/>
                    <a:pt x="3253307" y="2883860"/>
                    <a:pt x="3360340" y="2883976"/>
                  </a:cubicBezTo>
                  <a:cubicBezTo>
                    <a:pt x="3387067" y="2883976"/>
                    <a:pt x="3414162" y="2884439"/>
                    <a:pt x="3439663" y="2883396"/>
                  </a:cubicBezTo>
                  <a:lnTo>
                    <a:pt x="3478529" y="2882471"/>
                  </a:lnTo>
                  <a:lnTo>
                    <a:pt x="3517271" y="2880616"/>
                  </a:lnTo>
                  <a:cubicBezTo>
                    <a:pt x="3568887" y="2878417"/>
                    <a:pt x="3620257" y="2873552"/>
                    <a:pt x="3671260" y="2867878"/>
                  </a:cubicBezTo>
                  <a:cubicBezTo>
                    <a:pt x="3875515" y="2844253"/>
                    <a:pt x="4074253" y="2792486"/>
                    <a:pt x="4265268" y="2716283"/>
                  </a:cubicBezTo>
                  <a:cubicBezTo>
                    <a:pt x="4361020" y="2678529"/>
                    <a:pt x="4454444" y="2633710"/>
                    <a:pt x="4546395" y="2584724"/>
                  </a:cubicBezTo>
                  <a:cubicBezTo>
                    <a:pt x="4638470" y="2535967"/>
                    <a:pt x="4728827" y="2481885"/>
                    <a:pt x="4817837" y="2424674"/>
                  </a:cubicBezTo>
                  <a:cubicBezTo>
                    <a:pt x="4906846" y="2367348"/>
                    <a:pt x="4994385" y="2306317"/>
                    <a:pt x="5081677" y="2243548"/>
                  </a:cubicBezTo>
                  <a:cubicBezTo>
                    <a:pt x="5125201" y="2212164"/>
                    <a:pt x="5168603" y="2179969"/>
                    <a:pt x="5211881" y="2147658"/>
                  </a:cubicBezTo>
                  <a:lnTo>
                    <a:pt x="5324985" y="2062128"/>
                  </a:lnTo>
                  <a:lnTo>
                    <a:pt x="5324985" y="2514993"/>
                  </a:lnTo>
                  <a:lnTo>
                    <a:pt x="5314867" y="2522881"/>
                  </a:lnTo>
                  <a:cubicBezTo>
                    <a:pt x="5225490" y="2591325"/>
                    <a:pt x="5133783" y="2658379"/>
                    <a:pt x="5038276" y="2722421"/>
                  </a:cubicBezTo>
                  <a:cubicBezTo>
                    <a:pt x="4942892" y="2786348"/>
                    <a:pt x="4844810" y="2848422"/>
                    <a:pt x="4741701" y="2904937"/>
                  </a:cubicBezTo>
                  <a:cubicBezTo>
                    <a:pt x="4638592" y="2961337"/>
                    <a:pt x="4531929" y="3013683"/>
                    <a:pt x="4420728" y="3058848"/>
                  </a:cubicBezTo>
                  <a:cubicBezTo>
                    <a:pt x="4199063" y="3150338"/>
                    <a:pt x="3959621" y="3211485"/>
                    <a:pt x="3717481" y="3237079"/>
                  </a:cubicBezTo>
                  <a:cubicBezTo>
                    <a:pt x="3656914" y="3243101"/>
                    <a:pt x="3596227" y="3247966"/>
                    <a:pt x="3535661" y="3249934"/>
                  </a:cubicBezTo>
                  <a:lnTo>
                    <a:pt x="3490175" y="3251555"/>
                  </a:lnTo>
                  <a:lnTo>
                    <a:pt x="3444813" y="3251787"/>
                  </a:lnTo>
                  <a:cubicBezTo>
                    <a:pt x="3414162" y="3252250"/>
                    <a:pt x="3385105" y="3251324"/>
                    <a:pt x="3355681" y="3250745"/>
                  </a:cubicBezTo>
                  <a:cubicBezTo>
                    <a:pt x="3296954" y="3250050"/>
                    <a:pt x="3237860" y="3246692"/>
                    <a:pt x="3179011" y="3243795"/>
                  </a:cubicBezTo>
                  <a:cubicBezTo>
                    <a:pt x="3120039" y="3239164"/>
                    <a:pt x="3061067" y="3234878"/>
                    <a:pt x="3002217" y="3227814"/>
                  </a:cubicBezTo>
                  <a:cubicBezTo>
                    <a:pt x="2884397" y="3214496"/>
                    <a:pt x="2766699" y="3196314"/>
                    <a:pt x="2650103" y="3170836"/>
                  </a:cubicBezTo>
                  <a:cubicBezTo>
                    <a:pt x="2533510" y="3145358"/>
                    <a:pt x="2418263" y="3112583"/>
                    <a:pt x="2305836" y="3072514"/>
                  </a:cubicBezTo>
                  <a:cubicBezTo>
                    <a:pt x="2193410" y="3032328"/>
                    <a:pt x="2083926" y="2984383"/>
                    <a:pt x="1978611" y="2929952"/>
                  </a:cubicBezTo>
                  <a:cubicBezTo>
                    <a:pt x="1873663" y="2874711"/>
                    <a:pt x="1772884" y="2812985"/>
                    <a:pt x="1678235" y="2744424"/>
                  </a:cubicBezTo>
                  <a:cubicBezTo>
                    <a:pt x="1488201" y="2608001"/>
                    <a:pt x="1321708" y="2448068"/>
                    <a:pt x="1175688" y="2277018"/>
                  </a:cubicBezTo>
                  <a:cubicBezTo>
                    <a:pt x="1102985" y="2191086"/>
                    <a:pt x="1035309" y="2102377"/>
                    <a:pt x="971310" y="2012044"/>
                  </a:cubicBezTo>
                  <a:cubicBezTo>
                    <a:pt x="907188" y="1921714"/>
                    <a:pt x="847358" y="1829413"/>
                    <a:pt x="790717" y="1735723"/>
                  </a:cubicBezTo>
                  <a:cubicBezTo>
                    <a:pt x="761782" y="1688357"/>
                    <a:pt x="735300" y="1644002"/>
                    <a:pt x="706488" y="1598604"/>
                  </a:cubicBezTo>
                  <a:cubicBezTo>
                    <a:pt x="677922" y="1553555"/>
                    <a:pt x="648866" y="1508505"/>
                    <a:pt x="618951" y="1463802"/>
                  </a:cubicBezTo>
                  <a:lnTo>
                    <a:pt x="436273" y="1195355"/>
                  </a:lnTo>
                  <a:cubicBezTo>
                    <a:pt x="405990" y="1150189"/>
                    <a:pt x="376075" y="1104792"/>
                    <a:pt x="346896" y="1058816"/>
                  </a:cubicBezTo>
                  <a:cubicBezTo>
                    <a:pt x="317716" y="1012838"/>
                    <a:pt x="288782" y="966747"/>
                    <a:pt x="261809" y="919264"/>
                  </a:cubicBezTo>
                  <a:cubicBezTo>
                    <a:pt x="207742" y="824764"/>
                    <a:pt x="158088" y="727485"/>
                    <a:pt x="118487" y="626498"/>
                  </a:cubicBezTo>
                  <a:cubicBezTo>
                    <a:pt x="78151" y="525859"/>
                    <a:pt x="48237" y="421515"/>
                    <a:pt x="28130" y="315781"/>
                  </a:cubicBezTo>
                  <a:cubicBezTo>
                    <a:pt x="18506" y="262914"/>
                    <a:pt x="11425" y="209642"/>
                    <a:pt x="6751" y="156195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7DEDDC41-2C98-4AF1-A0EA-AEEC34827C2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916467" y="-1"/>
              <a:ext cx="5275533" cy="2980757"/>
            </a:xfrm>
            <a:custGeom>
              <a:avLst/>
              <a:gdLst>
                <a:gd name="connsiteX0" fmla="*/ 0 w 5275533"/>
                <a:gd name="connsiteY0" fmla="*/ 0 h 2980757"/>
                <a:gd name="connsiteX1" fmla="*/ 201166 w 5275533"/>
                <a:gd name="connsiteY1" fmla="*/ 0 h 2980757"/>
                <a:gd name="connsiteX2" fmla="*/ 206734 w 5275533"/>
                <a:gd name="connsiteY2" fmla="*/ 89286 h 2980757"/>
                <a:gd name="connsiteX3" fmla="*/ 232051 w 5275533"/>
                <a:gd name="connsiteY3" fmla="*/ 226897 h 2980757"/>
                <a:gd name="connsiteX4" fmla="*/ 332707 w 5275533"/>
                <a:gd name="connsiteY4" fmla="*/ 487120 h 2980757"/>
                <a:gd name="connsiteX5" fmla="*/ 402959 w 5275533"/>
                <a:gd name="connsiteY5" fmla="*/ 609647 h 2980757"/>
                <a:gd name="connsiteX6" fmla="*/ 483631 w 5275533"/>
                <a:gd name="connsiteY6" fmla="*/ 728236 h 2980757"/>
                <a:gd name="connsiteX7" fmla="*/ 669986 w 5275533"/>
                <a:gd name="connsiteY7" fmla="*/ 957424 h 2980757"/>
                <a:gd name="connsiteX8" fmla="*/ 871667 w 5275533"/>
                <a:gd name="connsiteY8" fmla="*/ 1188348 h 2980757"/>
                <a:gd name="connsiteX9" fmla="*/ 971956 w 5275533"/>
                <a:gd name="connsiteY9" fmla="*/ 1308905 h 2980757"/>
                <a:gd name="connsiteX10" fmla="*/ 1020139 w 5275533"/>
                <a:gd name="connsiteY10" fmla="*/ 1368084 h 2980757"/>
                <a:gd name="connsiteX11" fmla="*/ 1067340 w 5275533"/>
                <a:gd name="connsiteY11" fmla="*/ 1424715 h 2980757"/>
                <a:gd name="connsiteX12" fmla="*/ 1472909 w 5275533"/>
                <a:gd name="connsiteY12" fmla="*/ 1843252 h 2980757"/>
                <a:gd name="connsiteX13" fmla="*/ 1688567 w 5275533"/>
                <a:gd name="connsiteY13" fmla="*/ 2031559 h 2980757"/>
                <a:gd name="connsiteX14" fmla="*/ 1914401 w 5275533"/>
                <a:gd name="connsiteY14" fmla="*/ 2205156 h 2980757"/>
                <a:gd name="connsiteX15" fmla="*/ 2418909 w 5275533"/>
                <a:gd name="connsiteY15" fmla="*/ 2479741 h 2980757"/>
                <a:gd name="connsiteX16" fmla="*/ 2701141 w 5275533"/>
                <a:gd name="connsiteY16" fmla="*/ 2557333 h 2980757"/>
                <a:gd name="connsiteX17" fmla="*/ 2773475 w 5275533"/>
                <a:gd name="connsiteY17" fmla="*/ 2570999 h 2980757"/>
                <a:gd name="connsiteX18" fmla="*/ 2846424 w 5275533"/>
                <a:gd name="connsiteY18" fmla="*/ 2582465 h 2980757"/>
                <a:gd name="connsiteX19" fmla="*/ 2993669 w 5275533"/>
                <a:gd name="connsiteY19" fmla="*/ 2598909 h 2980757"/>
                <a:gd name="connsiteX20" fmla="*/ 3067721 w 5275533"/>
                <a:gd name="connsiteY20" fmla="*/ 2604237 h 2980757"/>
                <a:gd name="connsiteX21" fmla="*/ 3142019 w 5275533"/>
                <a:gd name="connsiteY21" fmla="*/ 2607943 h 2980757"/>
                <a:gd name="connsiteX22" fmla="*/ 3216561 w 5275533"/>
                <a:gd name="connsiteY22" fmla="*/ 2609564 h 2980757"/>
                <a:gd name="connsiteX23" fmla="*/ 3291225 w 5275533"/>
                <a:gd name="connsiteY23" fmla="*/ 2609217 h 2980757"/>
                <a:gd name="connsiteX24" fmla="*/ 3328619 w 5275533"/>
                <a:gd name="connsiteY24" fmla="*/ 2608869 h 2980757"/>
                <a:gd name="connsiteX25" fmla="*/ 3364665 w 5275533"/>
                <a:gd name="connsiteY25" fmla="*/ 2607363 h 2980757"/>
                <a:gd name="connsiteX26" fmla="*/ 3400587 w 5275533"/>
                <a:gd name="connsiteY26" fmla="*/ 2605627 h 2980757"/>
                <a:gd name="connsiteX27" fmla="*/ 3436387 w 5275533"/>
                <a:gd name="connsiteY27" fmla="*/ 2602847 h 2980757"/>
                <a:gd name="connsiteX28" fmla="*/ 3578361 w 5275533"/>
                <a:gd name="connsiteY28" fmla="*/ 2586286 h 2980757"/>
                <a:gd name="connsiteX29" fmla="*/ 4119159 w 5275533"/>
                <a:gd name="connsiteY29" fmla="*/ 2418594 h 2980757"/>
                <a:gd name="connsiteX30" fmla="*/ 4618765 w 5275533"/>
                <a:gd name="connsiteY30" fmla="*/ 2124668 h 2980757"/>
                <a:gd name="connsiteX31" fmla="*/ 4739895 w 5275533"/>
                <a:gd name="connsiteY31" fmla="*/ 2038275 h 2980757"/>
                <a:gd name="connsiteX32" fmla="*/ 4861027 w 5275533"/>
                <a:gd name="connsiteY32" fmla="*/ 1948986 h 2980757"/>
                <a:gd name="connsiteX33" fmla="*/ 5106354 w 5275533"/>
                <a:gd name="connsiteY33" fmla="*/ 1763690 h 2980757"/>
                <a:gd name="connsiteX34" fmla="*/ 5275533 w 5275533"/>
                <a:gd name="connsiteY34" fmla="*/ 1641017 h 2980757"/>
                <a:gd name="connsiteX35" fmla="*/ 5275533 w 5275533"/>
                <a:gd name="connsiteY35" fmla="*/ 2257481 h 2980757"/>
                <a:gd name="connsiteX36" fmla="*/ 5168881 w 5275533"/>
                <a:gd name="connsiteY36" fmla="*/ 2332084 h 2980757"/>
                <a:gd name="connsiteX37" fmla="*/ 5036225 w 5275533"/>
                <a:gd name="connsiteY37" fmla="*/ 2421489 h 2980757"/>
                <a:gd name="connsiteX38" fmla="*/ 4899401 w 5275533"/>
                <a:gd name="connsiteY38" fmla="*/ 2508347 h 2980757"/>
                <a:gd name="connsiteX39" fmla="*/ 4612145 w 5275533"/>
                <a:gd name="connsiteY39" fmla="*/ 2671407 h 2980757"/>
                <a:gd name="connsiteX40" fmla="*/ 4303187 w 5275533"/>
                <a:gd name="connsiteY40" fmla="*/ 2810030 h 2980757"/>
                <a:gd name="connsiteX41" fmla="*/ 3630835 w 5275533"/>
                <a:gd name="connsiteY41" fmla="*/ 2969500 h 2980757"/>
                <a:gd name="connsiteX42" fmla="*/ 3457719 w 5275533"/>
                <a:gd name="connsiteY42" fmla="*/ 2979808 h 2980757"/>
                <a:gd name="connsiteX43" fmla="*/ 3414441 w 5275533"/>
                <a:gd name="connsiteY43" fmla="*/ 2980733 h 2980757"/>
                <a:gd name="connsiteX44" fmla="*/ 3371285 w 5275533"/>
                <a:gd name="connsiteY44" fmla="*/ 2980502 h 2980757"/>
                <a:gd name="connsiteX45" fmla="*/ 3328252 w 5275533"/>
                <a:gd name="connsiteY45" fmla="*/ 2980039 h 2980757"/>
                <a:gd name="connsiteX46" fmla="*/ 3286445 w 5275533"/>
                <a:gd name="connsiteY46" fmla="*/ 2978534 h 2980757"/>
                <a:gd name="connsiteX47" fmla="*/ 2952475 w 5275533"/>
                <a:gd name="connsiteY47" fmla="*/ 2953402 h 2980757"/>
                <a:gd name="connsiteX48" fmla="*/ 2620591 w 5275533"/>
                <a:gd name="connsiteY48" fmla="*/ 2898046 h 2980757"/>
                <a:gd name="connsiteX49" fmla="*/ 2294591 w 5275533"/>
                <a:gd name="connsiteY49" fmla="*/ 2811305 h 2980757"/>
                <a:gd name="connsiteX50" fmla="*/ 1670544 w 5275533"/>
                <a:gd name="connsiteY50" fmla="*/ 2550501 h 2980757"/>
                <a:gd name="connsiteX51" fmla="*/ 1144703 w 5275533"/>
                <a:gd name="connsiteY51" fmla="*/ 2144472 h 2980757"/>
                <a:gd name="connsiteX52" fmla="*/ 931497 w 5275533"/>
                <a:gd name="connsiteY52" fmla="*/ 1900114 h 2980757"/>
                <a:gd name="connsiteX53" fmla="*/ 745265 w 5275533"/>
                <a:gd name="connsiteY53" fmla="*/ 1641395 h 2980757"/>
                <a:gd name="connsiteX54" fmla="*/ 701741 w 5275533"/>
                <a:gd name="connsiteY54" fmla="*/ 1575500 h 2980757"/>
                <a:gd name="connsiteX55" fmla="*/ 660178 w 5275533"/>
                <a:gd name="connsiteY55" fmla="*/ 1511573 h 2980757"/>
                <a:gd name="connsiteX56" fmla="*/ 578158 w 5275533"/>
                <a:gd name="connsiteY56" fmla="*/ 1387656 h 2980757"/>
                <a:gd name="connsiteX57" fmla="*/ 408230 w 5275533"/>
                <a:gd name="connsiteY57" fmla="*/ 1134497 h 2980757"/>
                <a:gd name="connsiteX58" fmla="*/ 242349 w 5275533"/>
                <a:gd name="connsiteY58" fmla="*/ 866860 h 2980757"/>
                <a:gd name="connsiteX59" fmla="*/ 167562 w 5275533"/>
                <a:gd name="connsiteY59" fmla="*/ 724994 h 2980757"/>
                <a:gd name="connsiteX60" fmla="*/ 104054 w 5275533"/>
                <a:gd name="connsiteY60" fmla="*/ 576525 h 2980757"/>
                <a:gd name="connsiteX61" fmla="*/ 55381 w 5275533"/>
                <a:gd name="connsiteY61" fmla="*/ 422499 h 2980757"/>
                <a:gd name="connsiteX62" fmla="*/ 37236 w 5275533"/>
                <a:gd name="connsiteY62" fmla="*/ 343980 h 2980757"/>
                <a:gd name="connsiteX63" fmla="*/ 29267 w 5275533"/>
                <a:gd name="connsiteY63" fmla="*/ 304604 h 2980757"/>
                <a:gd name="connsiteX64" fmla="*/ 22646 w 5275533"/>
                <a:gd name="connsiteY64" fmla="*/ 265113 h 2980757"/>
                <a:gd name="connsiteX65" fmla="*/ 3903 w 5275533"/>
                <a:gd name="connsiteY65" fmla="*/ 106787 h 29807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</a:cxnLst>
              <a:rect l="l" t="t" r="r" b="b"/>
              <a:pathLst>
                <a:path w="5275533" h="2980757">
                  <a:moveTo>
                    <a:pt x="0" y="0"/>
                  </a:moveTo>
                  <a:lnTo>
                    <a:pt x="201166" y="0"/>
                  </a:lnTo>
                  <a:lnTo>
                    <a:pt x="206734" y="89286"/>
                  </a:lnTo>
                  <a:cubicBezTo>
                    <a:pt x="212220" y="135755"/>
                    <a:pt x="220465" y="181731"/>
                    <a:pt x="232051" y="226897"/>
                  </a:cubicBezTo>
                  <a:cubicBezTo>
                    <a:pt x="254855" y="317344"/>
                    <a:pt x="290287" y="403854"/>
                    <a:pt x="332707" y="487120"/>
                  </a:cubicBezTo>
                  <a:cubicBezTo>
                    <a:pt x="354163" y="528696"/>
                    <a:pt x="377948" y="569461"/>
                    <a:pt x="402959" y="609647"/>
                  </a:cubicBezTo>
                  <a:cubicBezTo>
                    <a:pt x="428337" y="649717"/>
                    <a:pt x="455433" y="689209"/>
                    <a:pt x="483631" y="728236"/>
                  </a:cubicBezTo>
                  <a:cubicBezTo>
                    <a:pt x="540764" y="806061"/>
                    <a:pt x="604271" y="881569"/>
                    <a:pt x="669986" y="957424"/>
                  </a:cubicBezTo>
                  <a:cubicBezTo>
                    <a:pt x="735701" y="1033395"/>
                    <a:pt x="804359" y="1109366"/>
                    <a:pt x="871667" y="1188348"/>
                  </a:cubicBezTo>
                  <a:cubicBezTo>
                    <a:pt x="905383" y="1227723"/>
                    <a:pt x="938731" y="1268025"/>
                    <a:pt x="971956" y="1308905"/>
                  </a:cubicBezTo>
                  <a:lnTo>
                    <a:pt x="1020139" y="1368084"/>
                  </a:lnTo>
                  <a:cubicBezTo>
                    <a:pt x="1035954" y="1386962"/>
                    <a:pt x="1051035" y="1406302"/>
                    <a:pt x="1067340" y="1424715"/>
                  </a:cubicBezTo>
                  <a:cubicBezTo>
                    <a:pt x="1194602" y="1574573"/>
                    <a:pt x="1332652" y="1712503"/>
                    <a:pt x="1472909" y="1843252"/>
                  </a:cubicBezTo>
                  <a:cubicBezTo>
                    <a:pt x="1543406" y="1908337"/>
                    <a:pt x="1615128" y="1971221"/>
                    <a:pt x="1688567" y="2031559"/>
                  </a:cubicBezTo>
                  <a:cubicBezTo>
                    <a:pt x="1762006" y="2091895"/>
                    <a:pt x="1836793" y="2150263"/>
                    <a:pt x="1914401" y="2205156"/>
                  </a:cubicBezTo>
                  <a:cubicBezTo>
                    <a:pt x="2069003" y="2315176"/>
                    <a:pt x="2235742" y="2413498"/>
                    <a:pt x="2418909" y="2479741"/>
                  </a:cubicBezTo>
                  <a:cubicBezTo>
                    <a:pt x="2510249" y="2512863"/>
                    <a:pt x="2604898" y="2538225"/>
                    <a:pt x="2701141" y="2557333"/>
                  </a:cubicBezTo>
                  <a:cubicBezTo>
                    <a:pt x="2725293" y="2561850"/>
                    <a:pt x="2749201" y="2567062"/>
                    <a:pt x="2773475" y="2570999"/>
                  </a:cubicBezTo>
                  <a:lnTo>
                    <a:pt x="2846424" y="2582465"/>
                  </a:lnTo>
                  <a:cubicBezTo>
                    <a:pt x="2895343" y="2588602"/>
                    <a:pt x="2944261" y="2595088"/>
                    <a:pt x="2993669" y="2598909"/>
                  </a:cubicBezTo>
                  <a:cubicBezTo>
                    <a:pt x="3018313" y="2601110"/>
                    <a:pt x="3042956" y="2603195"/>
                    <a:pt x="3067721" y="2604237"/>
                  </a:cubicBezTo>
                  <a:cubicBezTo>
                    <a:pt x="3092487" y="2605394"/>
                    <a:pt x="3117130" y="2607247"/>
                    <a:pt x="3142019" y="2607943"/>
                  </a:cubicBezTo>
                  <a:lnTo>
                    <a:pt x="3216561" y="2609564"/>
                  </a:lnTo>
                  <a:cubicBezTo>
                    <a:pt x="3241326" y="2610142"/>
                    <a:pt x="3266337" y="2609333"/>
                    <a:pt x="3291225" y="2609217"/>
                  </a:cubicBezTo>
                  <a:lnTo>
                    <a:pt x="3328619" y="2608869"/>
                  </a:lnTo>
                  <a:cubicBezTo>
                    <a:pt x="3340757" y="2608522"/>
                    <a:pt x="3352649" y="2607827"/>
                    <a:pt x="3364665" y="2607363"/>
                  </a:cubicBezTo>
                  <a:cubicBezTo>
                    <a:pt x="3376679" y="2606784"/>
                    <a:pt x="3388695" y="2606438"/>
                    <a:pt x="3400587" y="2605627"/>
                  </a:cubicBezTo>
                  <a:lnTo>
                    <a:pt x="3436387" y="2602847"/>
                  </a:lnTo>
                  <a:cubicBezTo>
                    <a:pt x="3484079" y="2599257"/>
                    <a:pt x="3531404" y="2593235"/>
                    <a:pt x="3578361" y="2586286"/>
                  </a:cubicBezTo>
                  <a:cubicBezTo>
                    <a:pt x="3766310" y="2556871"/>
                    <a:pt x="3947025" y="2499314"/>
                    <a:pt x="4119159" y="2418594"/>
                  </a:cubicBezTo>
                  <a:cubicBezTo>
                    <a:pt x="4291907" y="2338801"/>
                    <a:pt x="4456317" y="2236657"/>
                    <a:pt x="4618765" y="2124668"/>
                  </a:cubicBezTo>
                  <a:cubicBezTo>
                    <a:pt x="4659346" y="2096759"/>
                    <a:pt x="4699682" y="2067575"/>
                    <a:pt x="4739895" y="2038275"/>
                  </a:cubicBezTo>
                  <a:cubicBezTo>
                    <a:pt x="4780355" y="2008976"/>
                    <a:pt x="4820691" y="1979212"/>
                    <a:pt x="4861027" y="1948986"/>
                  </a:cubicBezTo>
                  <a:lnTo>
                    <a:pt x="5106354" y="1763690"/>
                  </a:lnTo>
                  <a:lnTo>
                    <a:pt x="5275533" y="1641017"/>
                  </a:lnTo>
                  <a:lnTo>
                    <a:pt x="5275533" y="2257481"/>
                  </a:lnTo>
                  <a:lnTo>
                    <a:pt x="5168881" y="2332084"/>
                  </a:lnTo>
                  <a:cubicBezTo>
                    <a:pt x="5125235" y="2362079"/>
                    <a:pt x="5081099" y="2391958"/>
                    <a:pt x="5036225" y="2421489"/>
                  </a:cubicBezTo>
                  <a:cubicBezTo>
                    <a:pt x="4991231" y="2450790"/>
                    <a:pt x="4945867" y="2479857"/>
                    <a:pt x="4899401" y="2508347"/>
                  </a:cubicBezTo>
                  <a:cubicBezTo>
                    <a:pt x="4806959" y="2565440"/>
                    <a:pt x="4711574" y="2620798"/>
                    <a:pt x="4612145" y="2671407"/>
                  </a:cubicBezTo>
                  <a:cubicBezTo>
                    <a:pt x="4512836" y="2722247"/>
                    <a:pt x="4410095" y="2769496"/>
                    <a:pt x="4303187" y="2810030"/>
                  </a:cubicBezTo>
                  <a:cubicBezTo>
                    <a:pt x="4090349" y="2892256"/>
                    <a:pt x="3861694" y="2947728"/>
                    <a:pt x="3630835" y="2969500"/>
                  </a:cubicBezTo>
                  <a:cubicBezTo>
                    <a:pt x="3573089" y="2974712"/>
                    <a:pt x="3515343" y="2978649"/>
                    <a:pt x="3457719" y="2979808"/>
                  </a:cubicBezTo>
                  <a:lnTo>
                    <a:pt x="3414441" y="2980733"/>
                  </a:lnTo>
                  <a:cubicBezTo>
                    <a:pt x="3400097" y="2980850"/>
                    <a:pt x="3385630" y="2980502"/>
                    <a:pt x="3371285" y="2980502"/>
                  </a:cubicBezTo>
                  <a:lnTo>
                    <a:pt x="3328252" y="2980039"/>
                  </a:lnTo>
                  <a:lnTo>
                    <a:pt x="3286445" y="2978534"/>
                  </a:lnTo>
                  <a:cubicBezTo>
                    <a:pt x="3175121" y="2975174"/>
                    <a:pt x="3063553" y="2966837"/>
                    <a:pt x="2952475" y="2953402"/>
                  </a:cubicBezTo>
                  <a:cubicBezTo>
                    <a:pt x="2841275" y="2940664"/>
                    <a:pt x="2730319" y="2922365"/>
                    <a:pt x="2620591" y="2898046"/>
                  </a:cubicBezTo>
                  <a:cubicBezTo>
                    <a:pt x="2510984" y="2873494"/>
                    <a:pt x="2402235" y="2844426"/>
                    <a:pt x="2294591" y="2811305"/>
                  </a:cubicBezTo>
                  <a:cubicBezTo>
                    <a:pt x="2079669" y="2744483"/>
                    <a:pt x="1867198" y="2661331"/>
                    <a:pt x="1670544" y="2550501"/>
                  </a:cubicBezTo>
                  <a:cubicBezTo>
                    <a:pt x="1473767" y="2439903"/>
                    <a:pt x="1298079" y="2299657"/>
                    <a:pt x="1144703" y="2144472"/>
                  </a:cubicBezTo>
                  <a:cubicBezTo>
                    <a:pt x="1067586" y="2066996"/>
                    <a:pt x="997458" y="1984539"/>
                    <a:pt x="931497" y="1900114"/>
                  </a:cubicBezTo>
                  <a:cubicBezTo>
                    <a:pt x="865906" y="1815342"/>
                    <a:pt x="803500" y="1729295"/>
                    <a:pt x="745265" y="1641395"/>
                  </a:cubicBezTo>
                  <a:cubicBezTo>
                    <a:pt x="730307" y="1619623"/>
                    <a:pt x="716207" y="1597503"/>
                    <a:pt x="701741" y="1575500"/>
                  </a:cubicBezTo>
                  <a:lnTo>
                    <a:pt x="660178" y="1511573"/>
                  </a:lnTo>
                  <a:cubicBezTo>
                    <a:pt x="633574" y="1470229"/>
                    <a:pt x="605989" y="1429232"/>
                    <a:pt x="578158" y="1387656"/>
                  </a:cubicBezTo>
                  <a:lnTo>
                    <a:pt x="408230" y="1134497"/>
                  </a:lnTo>
                  <a:cubicBezTo>
                    <a:pt x="351220" y="1048219"/>
                    <a:pt x="294945" y="959392"/>
                    <a:pt x="242349" y="866860"/>
                  </a:cubicBezTo>
                  <a:cubicBezTo>
                    <a:pt x="216112" y="820536"/>
                    <a:pt x="190734" y="773402"/>
                    <a:pt x="167562" y="724994"/>
                  </a:cubicBezTo>
                  <a:cubicBezTo>
                    <a:pt x="144513" y="676469"/>
                    <a:pt x="123057" y="627019"/>
                    <a:pt x="104054" y="576525"/>
                  </a:cubicBezTo>
                  <a:cubicBezTo>
                    <a:pt x="85418" y="525917"/>
                    <a:pt x="68867" y="474613"/>
                    <a:pt x="55381" y="422499"/>
                  </a:cubicBezTo>
                  <a:cubicBezTo>
                    <a:pt x="49006" y="396442"/>
                    <a:pt x="42508" y="370269"/>
                    <a:pt x="37236" y="343980"/>
                  </a:cubicBezTo>
                  <a:lnTo>
                    <a:pt x="29267" y="304604"/>
                  </a:lnTo>
                  <a:lnTo>
                    <a:pt x="22646" y="265113"/>
                  </a:lnTo>
                  <a:cubicBezTo>
                    <a:pt x="14003" y="212420"/>
                    <a:pt x="7872" y="159582"/>
                    <a:pt x="3903" y="106787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D2208F20-F93C-4530-8370-FC7818BABB3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921214" y="-1"/>
              <a:ext cx="5270786" cy="2927775"/>
            </a:xfrm>
            <a:custGeom>
              <a:avLst/>
              <a:gdLst>
                <a:gd name="connsiteX0" fmla="*/ 0 w 5270786"/>
                <a:gd name="connsiteY0" fmla="*/ 0 h 2927775"/>
                <a:gd name="connsiteX1" fmla="*/ 613805 w 5270786"/>
                <a:gd name="connsiteY1" fmla="*/ 0 h 2927775"/>
                <a:gd name="connsiteX2" fmla="*/ 618487 w 5270786"/>
                <a:gd name="connsiteY2" fmla="*/ 85404 h 2927775"/>
                <a:gd name="connsiteX3" fmla="*/ 1054084 w 5270786"/>
                <a:gd name="connsiteY3" fmla="*/ 895200 h 2927775"/>
                <a:gd name="connsiteX4" fmla="*/ 1276976 w 5270786"/>
                <a:gd name="connsiteY4" fmla="*/ 1191325 h 2927775"/>
                <a:gd name="connsiteX5" fmla="*/ 3368450 w 5270786"/>
                <a:gd name="connsiteY5" fmla="*/ 2348843 h 2927775"/>
                <a:gd name="connsiteX6" fmla="*/ 4956151 w 5270786"/>
                <a:gd name="connsiteY6" fmla="*/ 1636730 h 2927775"/>
                <a:gd name="connsiteX7" fmla="*/ 5149372 w 5270786"/>
                <a:gd name="connsiteY7" fmla="*/ 1495325 h 2927775"/>
                <a:gd name="connsiteX8" fmla="*/ 5270786 w 5270786"/>
                <a:gd name="connsiteY8" fmla="*/ 1406110 h 2927775"/>
                <a:gd name="connsiteX9" fmla="*/ 5270786 w 5270786"/>
                <a:gd name="connsiteY9" fmla="*/ 2138641 h 2927775"/>
                <a:gd name="connsiteX10" fmla="*/ 5112925 w 5270786"/>
                <a:gd name="connsiteY10" fmla="*/ 2253730 h 2927775"/>
                <a:gd name="connsiteX11" fmla="*/ 3368327 w 5270786"/>
                <a:gd name="connsiteY11" fmla="*/ 2927775 h 2927775"/>
                <a:gd name="connsiteX12" fmla="*/ 769646 w 5270786"/>
                <a:gd name="connsiteY12" fmla="*/ 1516288 h 2927775"/>
                <a:gd name="connsiteX13" fmla="*/ 3149 w 5270786"/>
                <a:gd name="connsiteY13" fmla="*/ 85252 h 2927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5270786" h="2927775">
                  <a:moveTo>
                    <a:pt x="0" y="0"/>
                  </a:moveTo>
                  <a:lnTo>
                    <a:pt x="613805" y="0"/>
                  </a:lnTo>
                  <a:lnTo>
                    <a:pt x="618487" y="85404"/>
                  </a:lnTo>
                  <a:cubicBezTo>
                    <a:pt x="650052" y="360109"/>
                    <a:pt x="792650" y="556543"/>
                    <a:pt x="1054084" y="895200"/>
                  </a:cubicBezTo>
                  <a:cubicBezTo>
                    <a:pt x="1126174" y="988542"/>
                    <a:pt x="1200716" y="1085128"/>
                    <a:pt x="1276976" y="1191325"/>
                  </a:cubicBezTo>
                  <a:cubicBezTo>
                    <a:pt x="1859704" y="2002688"/>
                    <a:pt x="2485223" y="2348843"/>
                    <a:pt x="3368450" y="2348843"/>
                  </a:cubicBezTo>
                  <a:cubicBezTo>
                    <a:pt x="3948114" y="2348843"/>
                    <a:pt x="4373422" y="2066846"/>
                    <a:pt x="4956151" y="1636730"/>
                  </a:cubicBezTo>
                  <a:cubicBezTo>
                    <a:pt x="5021253" y="1588668"/>
                    <a:pt x="5086356" y="1541186"/>
                    <a:pt x="5149372" y="1495325"/>
                  </a:cubicBezTo>
                  <a:lnTo>
                    <a:pt x="5270786" y="1406110"/>
                  </a:lnTo>
                  <a:lnTo>
                    <a:pt x="5270786" y="2138641"/>
                  </a:lnTo>
                  <a:lnTo>
                    <a:pt x="5112925" y="2253730"/>
                  </a:lnTo>
                  <a:cubicBezTo>
                    <a:pt x="4598179" y="2621786"/>
                    <a:pt x="4074961" y="2927775"/>
                    <a:pt x="3368327" y="2927775"/>
                  </a:cubicBezTo>
                  <a:cubicBezTo>
                    <a:pt x="2170746" y="2927775"/>
                    <a:pt x="1393203" y="2384512"/>
                    <a:pt x="769646" y="1516288"/>
                  </a:cubicBezTo>
                  <a:cubicBezTo>
                    <a:pt x="418850" y="1027932"/>
                    <a:pt x="48120" y="683401"/>
                    <a:pt x="3149" y="85252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E52F51E0-B50B-43EA-B6AC-C16BD29C3ED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921214" y="-1"/>
              <a:ext cx="5270786" cy="2927775"/>
            </a:xfrm>
            <a:custGeom>
              <a:avLst/>
              <a:gdLst>
                <a:gd name="connsiteX0" fmla="*/ 0 w 5270786"/>
                <a:gd name="connsiteY0" fmla="*/ 0 h 2927775"/>
                <a:gd name="connsiteX1" fmla="*/ 736294 w 5270786"/>
                <a:gd name="connsiteY1" fmla="*/ 0 h 2927775"/>
                <a:gd name="connsiteX2" fmla="*/ 740298 w 5270786"/>
                <a:gd name="connsiteY2" fmla="*/ 72745 h 2927775"/>
                <a:gd name="connsiteX3" fmla="*/ 1153024 w 5270786"/>
                <a:gd name="connsiteY3" fmla="*/ 826989 h 2927775"/>
                <a:gd name="connsiteX4" fmla="*/ 1378368 w 5270786"/>
                <a:gd name="connsiteY4" fmla="*/ 1126356 h 2927775"/>
                <a:gd name="connsiteX5" fmla="*/ 2238056 w 5270786"/>
                <a:gd name="connsiteY5" fmla="*/ 1955322 h 2927775"/>
                <a:gd name="connsiteX6" fmla="*/ 3368327 w 5270786"/>
                <a:gd name="connsiteY6" fmla="*/ 2233033 h 2927775"/>
                <a:gd name="connsiteX7" fmla="*/ 4095360 w 5270786"/>
                <a:gd name="connsiteY7" fmla="*/ 2056192 h 2927775"/>
                <a:gd name="connsiteX8" fmla="*/ 4880506 w 5270786"/>
                <a:gd name="connsiteY8" fmla="*/ 1545587 h 2927775"/>
                <a:gd name="connsiteX9" fmla="*/ 5074340 w 5270786"/>
                <a:gd name="connsiteY9" fmla="*/ 1403721 h 2927775"/>
                <a:gd name="connsiteX10" fmla="*/ 5270786 w 5270786"/>
                <a:gd name="connsiteY10" fmla="*/ 1259367 h 2927775"/>
                <a:gd name="connsiteX11" fmla="*/ 5270786 w 5270786"/>
                <a:gd name="connsiteY11" fmla="*/ 2138641 h 2927775"/>
                <a:gd name="connsiteX12" fmla="*/ 5112925 w 5270786"/>
                <a:gd name="connsiteY12" fmla="*/ 2253730 h 2927775"/>
                <a:gd name="connsiteX13" fmla="*/ 3368327 w 5270786"/>
                <a:gd name="connsiteY13" fmla="*/ 2927775 h 2927775"/>
                <a:gd name="connsiteX14" fmla="*/ 769646 w 5270786"/>
                <a:gd name="connsiteY14" fmla="*/ 1516288 h 2927775"/>
                <a:gd name="connsiteX15" fmla="*/ 3149 w 5270786"/>
                <a:gd name="connsiteY15" fmla="*/ 85252 h 2927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5270786" h="2927775">
                  <a:moveTo>
                    <a:pt x="0" y="0"/>
                  </a:moveTo>
                  <a:lnTo>
                    <a:pt x="736294" y="0"/>
                  </a:lnTo>
                  <a:lnTo>
                    <a:pt x="740298" y="72745"/>
                  </a:lnTo>
                  <a:cubicBezTo>
                    <a:pt x="768839" y="319371"/>
                    <a:pt x="898885" y="497858"/>
                    <a:pt x="1153024" y="826989"/>
                  </a:cubicBezTo>
                  <a:cubicBezTo>
                    <a:pt x="1225727" y="921142"/>
                    <a:pt x="1300882" y="1018537"/>
                    <a:pt x="1378368" y="1126356"/>
                  </a:cubicBezTo>
                  <a:cubicBezTo>
                    <a:pt x="1652384" y="1507833"/>
                    <a:pt x="1933512" y="1779060"/>
                    <a:pt x="2238056" y="1955322"/>
                  </a:cubicBezTo>
                  <a:cubicBezTo>
                    <a:pt x="2560868" y="2142238"/>
                    <a:pt x="2930637" y="2233033"/>
                    <a:pt x="3368327" y="2233033"/>
                  </a:cubicBezTo>
                  <a:cubicBezTo>
                    <a:pt x="3616720" y="2233033"/>
                    <a:pt x="3847703" y="2176866"/>
                    <a:pt x="4095360" y="2056192"/>
                  </a:cubicBezTo>
                  <a:cubicBezTo>
                    <a:pt x="4349636" y="1932276"/>
                    <a:pt x="4601340" y="1751613"/>
                    <a:pt x="4880506" y="1545587"/>
                  </a:cubicBezTo>
                  <a:cubicBezTo>
                    <a:pt x="4945974" y="1497295"/>
                    <a:pt x="5011199" y="1449697"/>
                    <a:pt x="5074340" y="1403721"/>
                  </a:cubicBezTo>
                  <a:lnTo>
                    <a:pt x="5270786" y="1259367"/>
                  </a:lnTo>
                  <a:lnTo>
                    <a:pt x="5270786" y="2138641"/>
                  </a:lnTo>
                  <a:lnTo>
                    <a:pt x="5112925" y="2253730"/>
                  </a:lnTo>
                  <a:cubicBezTo>
                    <a:pt x="4598179" y="2621786"/>
                    <a:pt x="4074961" y="2927775"/>
                    <a:pt x="3368327" y="2927775"/>
                  </a:cubicBezTo>
                  <a:cubicBezTo>
                    <a:pt x="2170746" y="2927775"/>
                    <a:pt x="1393203" y="2384512"/>
                    <a:pt x="769646" y="1516288"/>
                  </a:cubicBezTo>
                  <a:cubicBezTo>
                    <a:pt x="418850" y="1027932"/>
                    <a:pt x="48120" y="683401"/>
                    <a:pt x="3149" y="85252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EEA95577-B263-EF4B-9829-5F52B1BB075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928256"/>
            <a:ext cx="11007436" cy="5569526"/>
          </a:xfrm>
        </p:spPr>
        <p:txBody>
          <a:bodyPr>
            <a:normAutofit/>
          </a:bodyPr>
          <a:lstStyle/>
          <a:p>
            <a:r>
              <a:rPr lang="en-US" dirty="0"/>
              <a:t>Schools safeguarding audit contains questions about this topic, just over half (56%) of schools responded so far. 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Sexual Harassment should not be seen in isolation from other safeguarding issues (e.g. contextual / exploitation)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Some settings clearly developing their approach, keen to share resources and learning – across ages / stages and wider partnership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Schools would like more opportunities to discuss with partners beyond meetings about incidents.</a:t>
            </a:r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457200" lvl="1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614333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11BE3FA7-0D70-4431-814F-D8C40576EA9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7" name="Picture 6" descr="Text&#10;&#10;Description automatically generated">
            <a:extLst>
              <a:ext uri="{FF2B5EF4-FFF2-40B4-BE49-F238E27FC236}">
                <a16:creationId xmlns:a16="http://schemas.microsoft.com/office/drawing/2014/main" id="{E51004B1-9433-1864-6625-CA8650956DC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5150" r="-1" b="16457"/>
          <a:stretch/>
        </p:blipFill>
        <p:spPr>
          <a:xfrm>
            <a:off x="321731" y="557189"/>
            <a:ext cx="5668684" cy="5743618"/>
          </a:xfrm>
          <a:prstGeom prst="rect">
            <a:avLst/>
          </a:prstGeom>
        </p:spPr>
      </p:pic>
      <p:pic>
        <p:nvPicPr>
          <p:cNvPr id="5" name="Content Placeholder 4" descr="Text&#10;&#10;Description automatically generated">
            <a:extLst>
              <a:ext uri="{FF2B5EF4-FFF2-40B4-BE49-F238E27FC236}">
                <a16:creationId xmlns:a16="http://schemas.microsoft.com/office/drawing/2014/main" id="{939F1D06-0742-482C-27DE-5FBD7A5067A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/>
          <a:srcRect t="1572" r="-3" b="-3"/>
          <a:stretch/>
        </p:blipFill>
        <p:spPr>
          <a:xfrm>
            <a:off x="6195375" y="557189"/>
            <a:ext cx="5674893" cy="57436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819212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FA3C7DEA-BCC2-4295-8850-14799329618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C289949D-B9F6-468A-86FE-2694DC5AE77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5" y="0"/>
            <a:ext cx="12191695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80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5170088-E3A3-8448-8A29-5B9DAAAD7C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2595" y="447869"/>
            <a:ext cx="9833548" cy="489717"/>
          </a:xfrm>
        </p:spPr>
        <p:txBody>
          <a:bodyPr anchor="b">
            <a:normAutofit fontScale="90000"/>
          </a:bodyPr>
          <a:lstStyle/>
          <a:p>
            <a:r>
              <a:rPr lang="en-US" sz="3600" dirty="0">
                <a:solidFill>
                  <a:schemeClr val="tx2"/>
                </a:solidFill>
              </a:rPr>
              <a:t>Findings – Current Context</a:t>
            </a: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E4DF0958-0C87-4C28-9554-2FADC788C2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7867135" y="0"/>
            <a:ext cx="4324865" cy="2641149"/>
            <a:chOff x="6867015" y="-1"/>
            <a:chExt cx="5324985" cy="3251912"/>
          </a:xfrm>
          <a:solidFill>
            <a:schemeClr val="accent5">
              <a:alpha val="10000"/>
            </a:schemeClr>
          </a:solidFill>
        </p:grpSpPr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DEC53B48-7B73-49D1-A6FD-9DBF5141EA7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867015" y="-1"/>
              <a:ext cx="5324985" cy="3251912"/>
            </a:xfrm>
            <a:custGeom>
              <a:avLst/>
              <a:gdLst>
                <a:gd name="connsiteX0" fmla="*/ 0 w 5324985"/>
                <a:gd name="connsiteY0" fmla="*/ 0 h 3251912"/>
                <a:gd name="connsiteX1" fmla="*/ 36826 w 5324985"/>
                <a:gd name="connsiteY1" fmla="*/ 0 h 3251912"/>
                <a:gd name="connsiteX2" fmla="*/ 45003 w 5324985"/>
                <a:gd name="connsiteY2" fmla="*/ 152909 h 3251912"/>
                <a:gd name="connsiteX3" fmla="*/ 68956 w 5324985"/>
                <a:gd name="connsiteY3" fmla="*/ 308600 h 3251912"/>
                <a:gd name="connsiteX4" fmla="*/ 167774 w 5324985"/>
                <a:gd name="connsiteY4" fmla="*/ 607968 h 3251912"/>
                <a:gd name="connsiteX5" fmla="*/ 201857 w 5324985"/>
                <a:gd name="connsiteY5" fmla="*/ 679539 h 3251912"/>
                <a:gd name="connsiteX6" fmla="*/ 239741 w 5324985"/>
                <a:gd name="connsiteY6" fmla="*/ 749488 h 3251912"/>
                <a:gd name="connsiteX7" fmla="*/ 323724 w 5324985"/>
                <a:gd name="connsiteY7" fmla="*/ 885101 h 3251912"/>
                <a:gd name="connsiteX8" fmla="*/ 416412 w 5324985"/>
                <a:gd name="connsiteY8" fmla="*/ 1016081 h 3251912"/>
                <a:gd name="connsiteX9" fmla="*/ 515719 w 5324985"/>
                <a:gd name="connsiteY9" fmla="*/ 1143356 h 3251912"/>
                <a:gd name="connsiteX10" fmla="*/ 722427 w 5324985"/>
                <a:gd name="connsiteY10" fmla="*/ 1395127 h 3251912"/>
                <a:gd name="connsiteX11" fmla="*/ 825780 w 5324985"/>
                <a:gd name="connsiteY11" fmla="*/ 1522749 h 3251912"/>
                <a:gd name="connsiteX12" fmla="*/ 926314 w 5324985"/>
                <a:gd name="connsiteY12" fmla="*/ 1651992 h 3251912"/>
                <a:gd name="connsiteX13" fmla="*/ 1026848 w 5324985"/>
                <a:gd name="connsiteY13" fmla="*/ 1776836 h 3251912"/>
                <a:gd name="connsiteX14" fmla="*/ 1131918 w 5324985"/>
                <a:gd name="connsiteY14" fmla="*/ 1897393 h 3251912"/>
                <a:gd name="connsiteX15" fmla="*/ 1354688 w 5324985"/>
                <a:gd name="connsiteY15" fmla="*/ 2124728 h 3251912"/>
                <a:gd name="connsiteX16" fmla="*/ 1855027 w 5324985"/>
                <a:gd name="connsiteY16" fmla="*/ 2504236 h 3251912"/>
                <a:gd name="connsiteX17" fmla="*/ 2131618 w 5324985"/>
                <a:gd name="connsiteY17" fmla="*/ 2646913 h 3251912"/>
                <a:gd name="connsiteX18" fmla="*/ 2423534 w 5324985"/>
                <a:gd name="connsiteY18" fmla="*/ 2754732 h 3251912"/>
                <a:gd name="connsiteX19" fmla="*/ 2727588 w 5324985"/>
                <a:gd name="connsiteY19" fmla="*/ 2829197 h 3251912"/>
                <a:gd name="connsiteX20" fmla="*/ 3041083 w 5324985"/>
                <a:gd name="connsiteY20" fmla="*/ 2870890 h 3251912"/>
                <a:gd name="connsiteX21" fmla="*/ 3360340 w 5324985"/>
                <a:gd name="connsiteY21" fmla="*/ 2883976 h 3251912"/>
                <a:gd name="connsiteX22" fmla="*/ 3439663 w 5324985"/>
                <a:gd name="connsiteY22" fmla="*/ 2883396 h 3251912"/>
                <a:gd name="connsiteX23" fmla="*/ 3478529 w 5324985"/>
                <a:gd name="connsiteY23" fmla="*/ 2882471 h 3251912"/>
                <a:gd name="connsiteX24" fmla="*/ 3517271 w 5324985"/>
                <a:gd name="connsiteY24" fmla="*/ 2880616 h 3251912"/>
                <a:gd name="connsiteX25" fmla="*/ 3671260 w 5324985"/>
                <a:gd name="connsiteY25" fmla="*/ 2867878 h 3251912"/>
                <a:gd name="connsiteX26" fmla="*/ 4265268 w 5324985"/>
                <a:gd name="connsiteY26" fmla="*/ 2716283 h 3251912"/>
                <a:gd name="connsiteX27" fmla="*/ 4546395 w 5324985"/>
                <a:gd name="connsiteY27" fmla="*/ 2584724 h 3251912"/>
                <a:gd name="connsiteX28" fmla="*/ 4817837 w 5324985"/>
                <a:gd name="connsiteY28" fmla="*/ 2424674 h 3251912"/>
                <a:gd name="connsiteX29" fmla="*/ 5081677 w 5324985"/>
                <a:gd name="connsiteY29" fmla="*/ 2243548 h 3251912"/>
                <a:gd name="connsiteX30" fmla="*/ 5211881 w 5324985"/>
                <a:gd name="connsiteY30" fmla="*/ 2147658 h 3251912"/>
                <a:gd name="connsiteX31" fmla="*/ 5324985 w 5324985"/>
                <a:gd name="connsiteY31" fmla="*/ 2062128 h 3251912"/>
                <a:gd name="connsiteX32" fmla="*/ 5324985 w 5324985"/>
                <a:gd name="connsiteY32" fmla="*/ 2514993 h 3251912"/>
                <a:gd name="connsiteX33" fmla="*/ 5314867 w 5324985"/>
                <a:gd name="connsiteY33" fmla="*/ 2522881 h 3251912"/>
                <a:gd name="connsiteX34" fmla="*/ 5038276 w 5324985"/>
                <a:gd name="connsiteY34" fmla="*/ 2722421 h 3251912"/>
                <a:gd name="connsiteX35" fmla="*/ 4741701 w 5324985"/>
                <a:gd name="connsiteY35" fmla="*/ 2904937 h 3251912"/>
                <a:gd name="connsiteX36" fmla="*/ 4420728 w 5324985"/>
                <a:gd name="connsiteY36" fmla="*/ 3058848 h 3251912"/>
                <a:gd name="connsiteX37" fmla="*/ 3717481 w 5324985"/>
                <a:gd name="connsiteY37" fmla="*/ 3237079 h 3251912"/>
                <a:gd name="connsiteX38" fmla="*/ 3535661 w 5324985"/>
                <a:gd name="connsiteY38" fmla="*/ 3249934 h 3251912"/>
                <a:gd name="connsiteX39" fmla="*/ 3490175 w 5324985"/>
                <a:gd name="connsiteY39" fmla="*/ 3251555 h 3251912"/>
                <a:gd name="connsiteX40" fmla="*/ 3444813 w 5324985"/>
                <a:gd name="connsiteY40" fmla="*/ 3251787 h 3251912"/>
                <a:gd name="connsiteX41" fmla="*/ 3355681 w 5324985"/>
                <a:gd name="connsiteY41" fmla="*/ 3250745 h 3251912"/>
                <a:gd name="connsiteX42" fmla="*/ 3179011 w 5324985"/>
                <a:gd name="connsiteY42" fmla="*/ 3243795 h 3251912"/>
                <a:gd name="connsiteX43" fmla="*/ 3002217 w 5324985"/>
                <a:gd name="connsiteY43" fmla="*/ 3227814 h 3251912"/>
                <a:gd name="connsiteX44" fmla="*/ 2650103 w 5324985"/>
                <a:gd name="connsiteY44" fmla="*/ 3170836 h 3251912"/>
                <a:gd name="connsiteX45" fmla="*/ 2305836 w 5324985"/>
                <a:gd name="connsiteY45" fmla="*/ 3072514 h 3251912"/>
                <a:gd name="connsiteX46" fmla="*/ 1978611 w 5324985"/>
                <a:gd name="connsiteY46" fmla="*/ 2929952 h 3251912"/>
                <a:gd name="connsiteX47" fmla="*/ 1678235 w 5324985"/>
                <a:gd name="connsiteY47" fmla="*/ 2744424 h 3251912"/>
                <a:gd name="connsiteX48" fmla="*/ 1175688 w 5324985"/>
                <a:gd name="connsiteY48" fmla="*/ 2277018 h 3251912"/>
                <a:gd name="connsiteX49" fmla="*/ 971310 w 5324985"/>
                <a:gd name="connsiteY49" fmla="*/ 2012044 h 3251912"/>
                <a:gd name="connsiteX50" fmla="*/ 790717 w 5324985"/>
                <a:gd name="connsiteY50" fmla="*/ 1735723 h 3251912"/>
                <a:gd name="connsiteX51" fmla="*/ 706488 w 5324985"/>
                <a:gd name="connsiteY51" fmla="*/ 1598604 h 3251912"/>
                <a:gd name="connsiteX52" fmla="*/ 618951 w 5324985"/>
                <a:gd name="connsiteY52" fmla="*/ 1463802 h 3251912"/>
                <a:gd name="connsiteX53" fmla="*/ 436273 w 5324985"/>
                <a:gd name="connsiteY53" fmla="*/ 1195355 h 3251912"/>
                <a:gd name="connsiteX54" fmla="*/ 346896 w 5324985"/>
                <a:gd name="connsiteY54" fmla="*/ 1058816 h 3251912"/>
                <a:gd name="connsiteX55" fmla="*/ 261809 w 5324985"/>
                <a:gd name="connsiteY55" fmla="*/ 919264 h 3251912"/>
                <a:gd name="connsiteX56" fmla="*/ 118487 w 5324985"/>
                <a:gd name="connsiteY56" fmla="*/ 626498 h 3251912"/>
                <a:gd name="connsiteX57" fmla="*/ 28130 w 5324985"/>
                <a:gd name="connsiteY57" fmla="*/ 315781 h 3251912"/>
                <a:gd name="connsiteX58" fmla="*/ 6751 w 5324985"/>
                <a:gd name="connsiteY58" fmla="*/ 156195 h 32519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</a:cxnLst>
              <a:rect l="l" t="t" r="r" b="b"/>
              <a:pathLst>
                <a:path w="5324985" h="3251912">
                  <a:moveTo>
                    <a:pt x="0" y="0"/>
                  </a:moveTo>
                  <a:lnTo>
                    <a:pt x="36826" y="0"/>
                  </a:lnTo>
                  <a:lnTo>
                    <a:pt x="45003" y="152909"/>
                  </a:lnTo>
                  <a:cubicBezTo>
                    <a:pt x="50351" y="205154"/>
                    <a:pt x="58290" y="257123"/>
                    <a:pt x="68956" y="308600"/>
                  </a:cubicBezTo>
                  <a:cubicBezTo>
                    <a:pt x="91393" y="411324"/>
                    <a:pt x="123882" y="511847"/>
                    <a:pt x="167774" y="607968"/>
                  </a:cubicBezTo>
                  <a:cubicBezTo>
                    <a:pt x="178195" y="632173"/>
                    <a:pt x="190333" y="655798"/>
                    <a:pt x="201857" y="679539"/>
                  </a:cubicBezTo>
                  <a:cubicBezTo>
                    <a:pt x="214363" y="702933"/>
                    <a:pt x="226255" y="726557"/>
                    <a:pt x="239741" y="749488"/>
                  </a:cubicBezTo>
                  <a:cubicBezTo>
                    <a:pt x="265488" y="795812"/>
                    <a:pt x="294176" y="840746"/>
                    <a:pt x="323724" y="885101"/>
                  </a:cubicBezTo>
                  <a:cubicBezTo>
                    <a:pt x="353149" y="929572"/>
                    <a:pt x="384657" y="972885"/>
                    <a:pt x="416412" y="1016081"/>
                  </a:cubicBezTo>
                  <a:cubicBezTo>
                    <a:pt x="448655" y="1058931"/>
                    <a:pt x="482127" y="1101202"/>
                    <a:pt x="515719" y="1143356"/>
                  </a:cubicBezTo>
                  <a:cubicBezTo>
                    <a:pt x="583027" y="1227782"/>
                    <a:pt x="653402" y="1310470"/>
                    <a:pt x="722427" y="1395127"/>
                  </a:cubicBezTo>
                  <a:cubicBezTo>
                    <a:pt x="757123" y="1437282"/>
                    <a:pt x="791697" y="1479783"/>
                    <a:pt x="825780" y="1522749"/>
                  </a:cubicBezTo>
                  <a:cubicBezTo>
                    <a:pt x="859742" y="1565367"/>
                    <a:pt x="893457" y="1610649"/>
                    <a:pt x="926314" y="1651992"/>
                  </a:cubicBezTo>
                  <a:cubicBezTo>
                    <a:pt x="958927" y="1694379"/>
                    <a:pt x="993132" y="1735492"/>
                    <a:pt x="1026848" y="1776836"/>
                  </a:cubicBezTo>
                  <a:cubicBezTo>
                    <a:pt x="1061545" y="1817485"/>
                    <a:pt x="1095996" y="1858133"/>
                    <a:pt x="1131918" y="1897393"/>
                  </a:cubicBezTo>
                  <a:cubicBezTo>
                    <a:pt x="1203273" y="1976376"/>
                    <a:pt x="1277447" y="2052463"/>
                    <a:pt x="1354688" y="2124728"/>
                  </a:cubicBezTo>
                  <a:cubicBezTo>
                    <a:pt x="1509411" y="2268911"/>
                    <a:pt x="1676396" y="2397575"/>
                    <a:pt x="1855027" y="2504236"/>
                  </a:cubicBezTo>
                  <a:cubicBezTo>
                    <a:pt x="1944528" y="2557277"/>
                    <a:pt x="2036357" y="2605917"/>
                    <a:pt x="2131618" y="2646913"/>
                  </a:cubicBezTo>
                  <a:cubicBezTo>
                    <a:pt x="2226267" y="2689068"/>
                    <a:pt x="2323981" y="2724622"/>
                    <a:pt x="2423534" y="2754732"/>
                  </a:cubicBezTo>
                  <a:cubicBezTo>
                    <a:pt x="2523087" y="2784958"/>
                    <a:pt x="2624602" y="2809394"/>
                    <a:pt x="2727588" y="2829197"/>
                  </a:cubicBezTo>
                  <a:cubicBezTo>
                    <a:pt x="2830698" y="2848653"/>
                    <a:pt x="2935522" y="2861971"/>
                    <a:pt x="3041083" y="2870890"/>
                  </a:cubicBezTo>
                  <a:cubicBezTo>
                    <a:pt x="3146644" y="2879922"/>
                    <a:pt x="3253307" y="2883860"/>
                    <a:pt x="3360340" y="2883976"/>
                  </a:cubicBezTo>
                  <a:cubicBezTo>
                    <a:pt x="3387067" y="2883976"/>
                    <a:pt x="3414162" y="2884439"/>
                    <a:pt x="3439663" y="2883396"/>
                  </a:cubicBezTo>
                  <a:lnTo>
                    <a:pt x="3478529" y="2882471"/>
                  </a:lnTo>
                  <a:lnTo>
                    <a:pt x="3517271" y="2880616"/>
                  </a:lnTo>
                  <a:cubicBezTo>
                    <a:pt x="3568887" y="2878417"/>
                    <a:pt x="3620257" y="2873552"/>
                    <a:pt x="3671260" y="2867878"/>
                  </a:cubicBezTo>
                  <a:cubicBezTo>
                    <a:pt x="3875515" y="2844253"/>
                    <a:pt x="4074253" y="2792486"/>
                    <a:pt x="4265268" y="2716283"/>
                  </a:cubicBezTo>
                  <a:cubicBezTo>
                    <a:pt x="4361020" y="2678529"/>
                    <a:pt x="4454444" y="2633710"/>
                    <a:pt x="4546395" y="2584724"/>
                  </a:cubicBezTo>
                  <a:cubicBezTo>
                    <a:pt x="4638470" y="2535967"/>
                    <a:pt x="4728827" y="2481885"/>
                    <a:pt x="4817837" y="2424674"/>
                  </a:cubicBezTo>
                  <a:cubicBezTo>
                    <a:pt x="4906846" y="2367348"/>
                    <a:pt x="4994385" y="2306317"/>
                    <a:pt x="5081677" y="2243548"/>
                  </a:cubicBezTo>
                  <a:cubicBezTo>
                    <a:pt x="5125201" y="2212164"/>
                    <a:pt x="5168603" y="2179969"/>
                    <a:pt x="5211881" y="2147658"/>
                  </a:cubicBezTo>
                  <a:lnTo>
                    <a:pt x="5324985" y="2062128"/>
                  </a:lnTo>
                  <a:lnTo>
                    <a:pt x="5324985" y="2514993"/>
                  </a:lnTo>
                  <a:lnTo>
                    <a:pt x="5314867" y="2522881"/>
                  </a:lnTo>
                  <a:cubicBezTo>
                    <a:pt x="5225490" y="2591325"/>
                    <a:pt x="5133783" y="2658379"/>
                    <a:pt x="5038276" y="2722421"/>
                  </a:cubicBezTo>
                  <a:cubicBezTo>
                    <a:pt x="4942892" y="2786348"/>
                    <a:pt x="4844810" y="2848422"/>
                    <a:pt x="4741701" y="2904937"/>
                  </a:cubicBezTo>
                  <a:cubicBezTo>
                    <a:pt x="4638592" y="2961337"/>
                    <a:pt x="4531929" y="3013683"/>
                    <a:pt x="4420728" y="3058848"/>
                  </a:cubicBezTo>
                  <a:cubicBezTo>
                    <a:pt x="4199063" y="3150338"/>
                    <a:pt x="3959621" y="3211485"/>
                    <a:pt x="3717481" y="3237079"/>
                  </a:cubicBezTo>
                  <a:cubicBezTo>
                    <a:pt x="3656914" y="3243101"/>
                    <a:pt x="3596227" y="3247966"/>
                    <a:pt x="3535661" y="3249934"/>
                  </a:cubicBezTo>
                  <a:lnTo>
                    <a:pt x="3490175" y="3251555"/>
                  </a:lnTo>
                  <a:lnTo>
                    <a:pt x="3444813" y="3251787"/>
                  </a:lnTo>
                  <a:cubicBezTo>
                    <a:pt x="3414162" y="3252250"/>
                    <a:pt x="3385105" y="3251324"/>
                    <a:pt x="3355681" y="3250745"/>
                  </a:cubicBezTo>
                  <a:cubicBezTo>
                    <a:pt x="3296954" y="3250050"/>
                    <a:pt x="3237860" y="3246692"/>
                    <a:pt x="3179011" y="3243795"/>
                  </a:cubicBezTo>
                  <a:cubicBezTo>
                    <a:pt x="3120039" y="3239164"/>
                    <a:pt x="3061067" y="3234878"/>
                    <a:pt x="3002217" y="3227814"/>
                  </a:cubicBezTo>
                  <a:cubicBezTo>
                    <a:pt x="2884397" y="3214496"/>
                    <a:pt x="2766699" y="3196314"/>
                    <a:pt x="2650103" y="3170836"/>
                  </a:cubicBezTo>
                  <a:cubicBezTo>
                    <a:pt x="2533510" y="3145358"/>
                    <a:pt x="2418263" y="3112583"/>
                    <a:pt x="2305836" y="3072514"/>
                  </a:cubicBezTo>
                  <a:cubicBezTo>
                    <a:pt x="2193410" y="3032328"/>
                    <a:pt x="2083926" y="2984383"/>
                    <a:pt x="1978611" y="2929952"/>
                  </a:cubicBezTo>
                  <a:cubicBezTo>
                    <a:pt x="1873663" y="2874711"/>
                    <a:pt x="1772884" y="2812985"/>
                    <a:pt x="1678235" y="2744424"/>
                  </a:cubicBezTo>
                  <a:cubicBezTo>
                    <a:pt x="1488201" y="2608001"/>
                    <a:pt x="1321708" y="2448068"/>
                    <a:pt x="1175688" y="2277018"/>
                  </a:cubicBezTo>
                  <a:cubicBezTo>
                    <a:pt x="1102985" y="2191086"/>
                    <a:pt x="1035309" y="2102377"/>
                    <a:pt x="971310" y="2012044"/>
                  </a:cubicBezTo>
                  <a:cubicBezTo>
                    <a:pt x="907188" y="1921714"/>
                    <a:pt x="847358" y="1829413"/>
                    <a:pt x="790717" y="1735723"/>
                  </a:cubicBezTo>
                  <a:cubicBezTo>
                    <a:pt x="761782" y="1688357"/>
                    <a:pt x="735300" y="1644002"/>
                    <a:pt x="706488" y="1598604"/>
                  </a:cubicBezTo>
                  <a:cubicBezTo>
                    <a:pt x="677922" y="1553555"/>
                    <a:pt x="648866" y="1508505"/>
                    <a:pt x="618951" y="1463802"/>
                  </a:cubicBezTo>
                  <a:lnTo>
                    <a:pt x="436273" y="1195355"/>
                  </a:lnTo>
                  <a:cubicBezTo>
                    <a:pt x="405990" y="1150189"/>
                    <a:pt x="376075" y="1104792"/>
                    <a:pt x="346896" y="1058816"/>
                  </a:cubicBezTo>
                  <a:cubicBezTo>
                    <a:pt x="317716" y="1012838"/>
                    <a:pt x="288782" y="966747"/>
                    <a:pt x="261809" y="919264"/>
                  </a:cubicBezTo>
                  <a:cubicBezTo>
                    <a:pt x="207742" y="824764"/>
                    <a:pt x="158088" y="727485"/>
                    <a:pt x="118487" y="626498"/>
                  </a:cubicBezTo>
                  <a:cubicBezTo>
                    <a:pt x="78151" y="525859"/>
                    <a:pt x="48237" y="421515"/>
                    <a:pt x="28130" y="315781"/>
                  </a:cubicBezTo>
                  <a:cubicBezTo>
                    <a:pt x="18506" y="262914"/>
                    <a:pt x="11425" y="209642"/>
                    <a:pt x="6751" y="156195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7DEDDC41-2C98-4AF1-A0EA-AEEC34827C2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916467" y="-1"/>
              <a:ext cx="5275533" cy="2980757"/>
            </a:xfrm>
            <a:custGeom>
              <a:avLst/>
              <a:gdLst>
                <a:gd name="connsiteX0" fmla="*/ 0 w 5275533"/>
                <a:gd name="connsiteY0" fmla="*/ 0 h 2980757"/>
                <a:gd name="connsiteX1" fmla="*/ 201166 w 5275533"/>
                <a:gd name="connsiteY1" fmla="*/ 0 h 2980757"/>
                <a:gd name="connsiteX2" fmla="*/ 206734 w 5275533"/>
                <a:gd name="connsiteY2" fmla="*/ 89286 h 2980757"/>
                <a:gd name="connsiteX3" fmla="*/ 232051 w 5275533"/>
                <a:gd name="connsiteY3" fmla="*/ 226897 h 2980757"/>
                <a:gd name="connsiteX4" fmla="*/ 332707 w 5275533"/>
                <a:gd name="connsiteY4" fmla="*/ 487120 h 2980757"/>
                <a:gd name="connsiteX5" fmla="*/ 402959 w 5275533"/>
                <a:gd name="connsiteY5" fmla="*/ 609647 h 2980757"/>
                <a:gd name="connsiteX6" fmla="*/ 483631 w 5275533"/>
                <a:gd name="connsiteY6" fmla="*/ 728236 h 2980757"/>
                <a:gd name="connsiteX7" fmla="*/ 669986 w 5275533"/>
                <a:gd name="connsiteY7" fmla="*/ 957424 h 2980757"/>
                <a:gd name="connsiteX8" fmla="*/ 871667 w 5275533"/>
                <a:gd name="connsiteY8" fmla="*/ 1188348 h 2980757"/>
                <a:gd name="connsiteX9" fmla="*/ 971956 w 5275533"/>
                <a:gd name="connsiteY9" fmla="*/ 1308905 h 2980757"/>
                <a:gd name="connsiteX10" fmla="*/ 1020139 w 5275533"/>
                <a:gd name="connsiteY10" fmla="*/ 1368084 h 2980757"/>
                <a:gd name="connsiteX11" fmla="*/ 1067340 w 5275533"/>
                <a:gd name="connsiteY11" fmla="*/ 1424715 h 2980757"/>
                <a:gd name="connsiteX12" fmla="*/ 1472909 w 5275533"/>
                <a:gd name="connsiteY12" fmla="*/ 1843252 h 2980757"/>
                <a:gd name="connsiteX13" fmla="*/ 1688567 w 5275533"/>
                <a:gd name="connsiteY13" fmla="*/ 2031559 h 2980757"/>
                <a:gd name="connsiteX14" fmla="*/ 1914401 w 5275533"/>
                <a:gd name="connsiteY14" fmla="*/ 2205156 h 2980757"/>
                <a:gd name="connsiteX15" fmla="*/ 2418909 w 5275533"/>
                <a:gd name="connsiteY15" fmla="*/ 2479741 h 2980757"/>
                <a:gd name="connsiteX16" fmla="*/ 2701141 w 5275533"/>
                <a:gd name="connsiteY16" fmla="*/ 2557333 h 2980757"/>
                <a:gd name="connsiteX17" fmla="*/ 2773475 w 5275533"/>
                <a:gd name="connsiteY17" fmla="*/ 2570999 h 2980757"/>
                <a:gd name="connsiteX18" fmla="*/ 2846424 w 5275533"/>
                <a:gd name="connsiteY18" fmla="*/ 2582465 h 2980757"/>
                <a:gd name="connsiteX19" fmla="*/ 2993669 w 5275533"/>
                <a:gd name="connsiteY19" fmla="*/ 2598909 h 2980757"/>
                <a:gd name="connsiteX20" fmla="*/ 3067721 w 5275533"/>
                <a:gd name="connsiteY20" fmla="*/ 2604237 h 2980757"/>
                <a:gd name="connsiteX21" fmla="*/ 3142019 w 5275533"/>
                <a:gd name="connsiteY21" fmla="*/ 2607943 h 2980757"/>
                <a:gd name="connsiteX22" fmla="*/ 3216561 w 5275533"/>
                <a:gd name="connsiteY22" fmla="*/ 2609564 h 2980757"/>
                <a:gd name="connsiteX23" fmla="*/ 3291225 w 5275533"/>
                <a:gd name="connsiteY23" fmla="*/ 2609217 h 2980757"/>
                <a:gd name="connsiteX24" fmla="*/ 3328619 w 5275533"/>
                <a:gd name="connsiteY24" fmla="*/ 2608869 h 2980757"/>
                <a:gd name="connsiteX25" fmla="*/ 3364665 w 5275533"/>
                <a:gd name="connsiteY25" fmla="*/ 2607363 h 2980757"/>
                <a:gd name="connsiteX26" fmla="*/ 3400587 w 5275533"/>
                <a:gd name="connsiteY26" fmla="*/ 2605627 h 2980757"/>
                <a:gd name="connsiteX27" fmla="*/ 3436387 w 5275533"/>
                <a:gd name="connsiteY27" fmla="*/ 2602847 h 2980757"/>
                <a:gd name="connsiteX28" fmla="*/ 3578361 w 5275533"/>
                <a:gd name="connsiteY28" fmla="*/ 2586286 h 2980757"/>
                <a:gd name="connsiteX29" fmla="*/ 4119159 w 5275533"/>
                <a:gd name="connsiteY29" fmla="*/ 2418594 h 2980757"/>
                <a:gd name="connsiteX30" fmla="*/ 4618765 w 5275533"/>
                <a:gd name="connsiteY30" fmla="*/ 2124668 h 2980757"/>
                <a:gd name="connsiteX31" fmla="*/ 4739895 w 5275533"/>
                <a:gd name="connsiteY31" fmla="*/ 2038275 h 2980757"/>
                <a:gd name="connsiteX32" fmla="*/ 4861027 w 5275533"/>
                <a:gd name="connsiteY32" fmla="*/ 1948986 h 2980757"/>
                <a:gd name="connsiteX33" fmla="*/ 5106354 w 5275533"/>
                <a:gd name="connsiteY33" fmla="*/ 1763690 h 2980757"/>
                <a:gd name="connsiteX34" fmla="*/ 5275533 w 5275533"/>
                <a:gd name="connsiteY34" fmla="*/ 1641017 h 2980757"/>
                <a:gd name="connsiteX35" fmla="*/ 5275533 w 5275533"/>
                <a:gd name="connsiteY35" fmla="*/ 2257481 h 2980757"/>
                <a:gd name="connsiteX36" fmla="*/ 5168881 w 5275533"/>
                <a:gd name="connsiteY36" fmla="*/ 2332084 h 2980757"/>
                <a:gd name="connsiteX37" fmla="*/ 5036225 w 5275533"/>
                <a:gd name="connsiteY37" fmla="*/ 2421489 h 2980757"/>
                <a:gd name="connsiteX38" fmla="*/ 4899401 w 5275533"/>
                <a:gd name="connsiteY38" fmla="*/ 2508347 h 2980757"/>
                <a:gd name="connsiteX39" fmla="*/ 4612145 w 5275533"/>
                <a:gd name="connsiteY39" fmla="*/ 2671407 h 2980757"/>
                <a:gd name="connsiteX40" fmla="*/ 4303187 w 5275533"/>
                <a:gd name="connsiteY40" fmla="*/ 2810030 h 2980757"/>
                <a:gd name="connsiteX41" fmla="*/ 3630835 w 5275533"/>
                <a:gd name="connsiteY41" fmla="*/ 2969500 h 2980757"/>
                <a:gd name="connsiteX42" fmla="*/ 3457719 w 5275533"/>
                <a:gd name="connsiteY42" fmla="*/ 2979808 h 2980757"/>
                <a:gd name="connsiteX43" fmla="*/ 3414441 w 5275533"/>
                <a:gd name="connsiteY43" fmla="*/ 2980733 h 2980757"/>
                <a:gd name="connsiteX44" fmla="*/ 3371285 w 5275533"/>
                <a:gd name="connsiteY44" fmla="*/ 2980502 h 2980757"/>
                <a:gd name="connsiteX45" fmla="*/ 3328252 w 5275533"/>
                <a:gd name="connsiteY45" fmla="*/ 2980039 h 2980757"/>
                <a:gd name="connsiteX46" fmla="*/ 3286445 w 5275533"/>
                <a:gd name="connsiteY46" fmla="*/ 2978534 h 2980757"/>
                <a:gd name="connsiteX47" fmla="*/ 2952475 w 5275533"/>
                <a:gd name="connsiteY47" fmla="*/ 2953402 h 2980757"/>
                <a:gd name="connsiteX48" fmla="*/ 2620591 w 5275533"/>
                <a:gd name="connsiteY48" fmla="*/ 2898046 h 2980757"/>
                <a:gd name="connsiteX49" fmla="*/ 2294591 w 5275533"/>
                <a:gd name="connsiteY49" fmla="*/ 2811305 h 2980757"/>
                <a:gd name="connsiteX50" fmla="*/ 1670544 w 5275533"/>
                <a:gd name="connsiteY50" fmla="*/ 2550501 h 2980757"/>
                <a:gd name="connsiteX51" fmla="*/ 1144703 w 5275533"/>
                <a:gd name="connsiteY51" fmla="*/ 2144472 h 2980757"/>
                <a:gd name="connsiteX52" fmla="*/ 931497 w 5275533"/>
                <a:gd name="connsiteY52" fmla="*/ 1900114 h 2980757"/>
                <a:gd name="connsiteX53" fmla="*/ 745265 w 5275533"/>
                <a:gd name="connsiteY53" fmla="*/ 1641395 h 2980757"/>
                <a:gd name="connsiteX54" fmla="*/ 701741 w 5275533"/>
                <a:gd name="connsiteY54" fmla="*/ 1575500 h 2980757"/>
                <a:gd name="connsiteX55" fmla="*/ 660178 w 5275533"/>
                <a:gd name="connsiteY55" fmla="*/ 1511573 h 2980757"/>
                <a:gd name="connsiteX56" fmla="*/ 578158 w 5275533"/>
                <a:gd name="connsiteY56" fmla="*/ 1387656 h 2980757"/>
                <a:gd name="connsiteX57" fmla="*/ 408230 w 5275533"/>
                <a:gd name="connsiteY57" fmla="*/ 1134497 h 2980757"/>
                <a:gd name="connsiteX58" fmla="*/ 242349 w 5275533"/>
                <a:gd name="connsiteY58" fmla="*/ 866860 h 2980757"/>
                <a:gd name="connsiteX59" fmla="*/ 167562 w 5275533"/>
                <a:gd name="connsiteY59" fmla="*/ 724994 h 2980757"/>
                <a:gd name="connsiteX60" fmla="*/ 104054 w 5275533"/>
                <a:gd name="connsiteY60" fmla="*/ 576525 h 2980757"/>
                <a:gd name="connsiteX61" fmla="*/ 55381 w 5275533"/>
                <a:gd name="connsiteY61" fmla="*/ 422499 h 2980757"/>
                <a:gd name="connsiteX62" fmla="*/ 37236 w 5275533"/>
                <a:gd name="connsiteY62" fmla="*/ 343980 h 2980757"/>
                <a:gd name="connsiteX63" fmla="*/ 29267 w 5275533"/>
                <a:gd name="connsiteY63" fmla="*/ 304604 h 2980757"/>
                <a:gd name="connsiteX64" fmla="*/ 22646 w 5275533"/>
                <a:gd name="connsiteY64" fmla="*/ 265113 h 2980757"/>
                <a:gd name="connsiteX65" fmla="*/ 3903 w 5275533"/>
                <a:gd name="connsiteY65" fmla="*/ 106787 h 29807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</a:cxnLst>
              <a:rect l="l" t="t" r="r" b="b"/>
              <a:pathLst>
                <a:path w="5275533" h="2980757">
                  <a:moveTo>
                    <a:pt x="0" y="0"/>
                  </a:moveTo>
                  <a:lnTo>
                    <a:pt x="201166" y="0"/>
                  </a:lnTo>
                  <a:lnTo>
                    <a:pt x="206734" y="89286"/>
                  </a:lnTo>
                  <a:cubicBezTo>
                    <a:pt x="212220" y="135755"/>
                    <a:pt x="220465" y="181731"/>
                    <a:pt x="232051" y="226897"/>
                  </a:cubicBezTo>
                  <a:cubicBezTo>
                    <a:pt x="254855" y="317344"/>
                    <a:pt x="290287" y="403854"/>
                    <a:pt x="332707" y="487120"/>
                  </a:cubicBezTo>
                  <a:cubicBezTo>
                    <a:pt x="354163" y="528696"/>
                    <a:pt x="377948" y="569461"/>
                    <a:pt x="402959" y="609647"/>
                  </a:cubicBezTo>
                  <a:cubicBezTo>
                    <a:pt x="428337" y="649717"/>
                    <a:pt x="455433" y="689209"/>
                    <a:pt x="483631" y="728236"/>
                  </a:cubicBezTo>
                  <a:cubicBezTo>
                    <a:pt x="540764" y="806061"/>
                    <a:pt x="604271" y="881569"/>
                    <a:pt x="669986" y="957424"/>
                  </a:cubicBezTo>
                  <a:cubicBezTo>
                    <a:pt x="735701" y="1033395"/>
                    <a:pt x="804359" y="1109366"/>
                    <a:pt x="871667" y="1188348"/>
                  </a:cubicBezTo>
                  <a:cubicBezTo>
                    <a:pt x="905383" y="1227723"/>
                    <a:pt x="938731" y="1268025"/>
                    <a:pt x="971956" y="1308905"/>
                  </a:cubicBezTo>
                  <a:lnTo>
                    <a:pt x="1020139" y="1368084"/>
                  </a:lnTo>
                  <a:cubicBezTo>
                    <a:pt x="1035954" y="1386962"/>
                    <a:pt x="1051035" y="1406302"/>
                    <a:pt x="1067340" y="1424715"/>
                  </a:cubicBezTo>
                  <a:cubicBezTo>
                    <a:pt x="1194602" y="1574573"/>
                    <a:pt x="1332652" y="1712503"/>
                    <a:pt x="1472909" y="1843252"/>
                  </a:cubicBezTo>
                  <a:cubicBezTo>
                    <a:pt x="1543406" y="1908337"/>
                    <a:pt x="1615128" y="1971221"/>
                    <a:pt x="1688567" y="2031559"/>
                  </a:cubicBezTo>
                  <a:cubicBezTo>
                    <a:pt x="1762006" y="2091895"/>
                    <a:pt x="1836793" y="2150263"/>
                    <a:pt x="1914401" y="2205156"/>
                  </a:cubicBezTo>
                  <a:cubicBezTo>
                    <a:pt x="2069003" y="2315176"/>
                    <a:pt x="2235742" y="2413498"/>
                    <a:pt x="2418909" y="2479741"/>
                  </a:cubicBezTo>
                  <a:cubicBezTo>
                    <a:pt x="2510249" y="2512863"/>
                    <a:pt x="2604898" y="2538225"/>
                    <a:pt x="2701141" y="2557333"/>
                  </a:cubicBezTo>
                  <a:cubicBezTo>
                    <a:pt x="2725293" y="2561850"/>
                    <a:pt x="2749201" y="2567062"/>
                    <a:pt x="2773475" y="2570999"/>
                  </a:cubicBezTo>
                  <a:lnTo>
                    <a:pt x="2846424" y="2582465"/>
                  </a:lnTo>
                  <a:cubicBezTo>
                    <a:pt x="2895343" y="2588602"/>
                    <a:pt x="2944261" y="2595088"/>
                    <a:pt x="2993669" y="2598909"/>
                  </a:cubicBezTo>
                  <a:cubicBezTo>
                    <a:pt x="3018313" y="2601110"/>
                    <a:pt x="3042956" y="2603195"/>
                    <a:pt x="3067721" y="2604237"/>
                  </a:cubicBezTo>
                  <a:cubicBezTo>
                    <a:pt x="3092487" y="2605394"/>
                    <a:pt x="3117130" y="2607247"/>
                    <a:pt x="3142019" y="2607943"/>
                  </a:cubicBezTo>
                  <a:lnTo>
                    <a:pt x="3216561" y="2609564"/>
                  </a:lnTo>
                  <a:cubicBezTo>
                    <a:pt x="3241326" y="2610142"/>
                    <a:pt x="3266337" y="2609333"/>
                    <a:pt x="3291225" y="2609217"/>
                  </a:cubicBezTo>
                  <a:lnTo>
                    <a:pt x="3328619" y="2608869"/>
                  </a:lnTo>
                  <a:cubicBezTo>
                    <a:pt x="3340757" y="2608522"/>
                    <a:pt x="3352649" y="2607827"/>
                    <a:pt x="3364665" y="2607363"/>
                  </a:cubicBezTo>
                  <a:cubicBezTo>
                    <a:pt x="3376679" y="2606784"/>
                    <a:pt x="3388695" y="2606438"/>
                    <a:pt x="3400587" y="2605627"/>
                  </a:cubicBezTo>
                  <a:lnTo>
                    <a:pt x="3436387" y="2602847"/>
                  </a:lnTo>
                  <a:cubicBezTo>
                    <a:pt x="3484079" y="2599257"/>
                    <a:pt x="3531404" y="2593235"/>
                    <a:pt x="3578361" y="2586286"/>
                  </a:cubicBezTo>
                  <a:cubicBezTo>
                    <a:pt x="3766310" y="2556871"/>
                    <a:pt x="3947025" y="2499314"/>
                    <a:pt x="4119159" y="2418594"/>
                  </a:cubicBezTo>
                  <a:cubicBezTo>
                    <a:pt x="4291907" y="2338801"/>
                    <a:pt x="4456317" y="2236657"/>
                    <a:pt x="4618765" y="2124668"/>
                  </a:cubicBezTo>
                  <a:cubicBezTo>
                    <a:pt x="4659346" y="2096759"/>
                    <a:pt x="4699682" y="2067575"/>
                    <a:pt x="4739895" y="2038275"/>
                  </a:cubicBezTo>
                  <a:cubicBezTo>
                    <a:pt x="4780355" y="2008976"/>
                    <a:pt x="4820691" y="1979212"/>
                    <a:pt x="4861027" y="1948986"/>
                  </a:cubicBezTo>
                  <a:lnTo>
                    <a:pt x="5106354" y="1763690"/>
                  </a:lnTo>
                  <a:lnTo>
                    <a:pt x="5275533" y="1641017"/>
                  </a:lnTo>
                  <a:lnTo>
                    <a:pt x="5275533" y="2257481"/>
                  </a:lnTo>
                  <a:lnTo>
                    <a:pt x="5168881" y="2332084"/>
                  </a:lnTo>
                  <a:cubicBezTo>
                    <a:pt x="5125235" y="2362079"/>
                    <a:pt x="5081099" y="2391958"/>
                    <a:pt x="5036225" y="2421489"/>
                  </a:cubicBezTo>
                  <a:cubicBezTo>
                    <a:pt x="4991231" y="2450790"/>
                    <a:pt x="4945867" y="2479857"/>
                    <a:pt x="4899401" y="2508347"/>
                  </a:cubicBezTo>
                  <a:cubicBezTo>
                    <a:pt x="4806959" y="2565440"/>
                    <a:pt x="4711574" y="2620798"/>
                    <a:pt x="4612145" y="2671407"/>
                  </a:cubicBezTo>
                  <a:cubicBezTo>
                    <a:pt x="4512836" y="2722247"/>
                    <a:pt x="4410095" y="2769496"/>
                    <a:pt x="4303187" y="2810030"/>
                  </a:cubicBezTo>
                  <a:cubicBezTo>
                    <a:pt x="4090349" y="2892256"/>
                    <a:pt x="3861694" y="2947728"/>
                    <a:pt x="3630835" y="2969500"/>
                  </a:cubicBezTo>
                  <a:cubicBezTo>
                    <a:pt x="3573089" y="2974712"/>
                    <a:pt x="3515343" y="2978649"/>
                    <a:pt x="3457719" y="2979808"/>
                  </a:cubicBezTo>
                  <a:lnTo>
                    <a:pt x="3414441" y="2980733"/>
                  </a:lnTo>
                  <a:cubicBezTo>
                    <a:pt x="3400097" y="2980850"/>
                    <a:pt x="3385630" y="2980502"/>
                    <a:pt x="3371285" y="2980502"/>
                  </a:cubicBezTo>
                  <a:lnTo>
                    <a:pt x="3328252" y="2980039"/>
                  </a:lnTo>
                  <a:lnTo>
                    <a:pt x="3286445" y="2978534"/>
                  </a:lnTo>
                  <a:cubicBezTo>
                    <a:pt x="3175121" y="2975174"/>
                    <a:pt x="3063553" y="2966837"/>
                    <a:pt x="2952475" y="2953402"/>
                  </a:cubicBezTo>
                  <a:cubicBezTo>
                    <a:pt x="2841275" y="2940664"/>
                    <a:pt x="2730319" y="2922365"/>
                    <a:pt x="2620591" y="2898046"/>
                  </a:cubicBezTo>
                  <a:cubicBezTo>
                    <a:pt x="2510984" y="2873494"/>
                    <a:pt x="2402235" y="2844426"/>
                    <a:pt x="2294591" y="2811305"/>
                  </a:cubicBezTo>
                  <a:cubicBezTo>
                    <a:pt x="2079669" y="2744483"/>
                    <a:pt x="1867198" y="2661331"/>
                    <a:pt x="1670544" y="2550501"/>
                  </a:cubicBezTo>
                  <a:cubicBezTo>
                    <a:pt x="1473767" y="2439903"/>
                    <a:pt x="1298079" y="2299657"/>
                    <a:pt x="1144703" y="2144472"/>
                  </a:cubicBezTo>
                  <a:cubicBezTo>
                    <a:pt x="1067586" y="2066996"/>
                    <a:pt x="997458" y="1984539"/>
                    <a:pt x="931497" y="1900114"/>
                  </a:cubicBezTo>
                  <a:cubicBezTo>
                    <a:pt x="865906" y="1815342"/>
                    <a:pt x="803500" y="1729295"/>
                    <a:pt x="745265" y="1641395"/>
                  </a:cubicBezTo>
                  <a:cubicBezTo>
                    <a:pt x="730307" y="1619623"/>
                    <a:pt x="716207" y="1597503"/>
                    <a:pt x="701741" y="1575500"/>
                  </a:cubicBezTo>
                  <a:lnTo>
                    <a:pt x="660178" y="1511573"/>
                  </a:lnTo>
                  <a:cubicBezTo>
                    <a:pt x="633574" y="1470229"/>
                    <a:pt x="605989" y="1429232"/>
                    <a:pt x="578158" y="1387656"/>
                  </a:cubicBezTo>
                  <a:lnTo>
                    <a:pt x="408230" y="1134497"/>
                  </a:lnTo>
                  <a:cubicBezTo>
                    <a:pt x="351220" y="1048219"/>
                    <a:pt x="294945" y="959392"/>
                    <a:pt x="242349" y="866860"/>
                  </a:cubicBezTo>
                  <a:cubicBezTo>
                    <a:pt x="216112" y="820536"/>
                    <a:pt x="190734" y="773402"/>
                    <a:pt x="167562" y="724994"/>
                  </a:cubicBezTo>
                  <a:cubicBezTo>
                    <a:pt x="144513" y="676469"/>
                    <a:pt x="123057" y="627019"/>
                    <a:pt x="104054" y="576525"/>
                  </a:cubicBezTo>
                  <a:cubicBezTo>
                    <a:pt x="85418" y="525917"/>
                    <a:pt x="68867" y="474613"/>
                    <a:pt x="55381" y="422499"/>
                  </a:cubicBezTo>
                  <a:cubicBezTo>
                    <a:pt x="49006" y="396442"/>
                    <a:pt x="42508" y="370269"/>
                    <a:pt x="37236" y="343980"/>
                  </a:cubicBezTo>
                  <a:lnTo>
                    <a:pt x="29267" y="304604"/>
                  </a:lnTo>
                  <a:lnTo>
                    <a:pt x="22646" y="265113"/>
                  </a:lnTo>
                  <a:cubicBezTo>
                    <a:pt x="14003" y="212420"/>
                    <a:pt x="7872" y="159582"/>
                    <a:pt x="3903" y="106787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D2208F20-F93C-4530-8370-FC7818BABB3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921214" y="-1"/>
              <a:ext cx="5270786" cy="2927775"/>
            </a:xfrm>
            <a:custGeom>
              <a:avLst/>
              <a:gdLst>
                <a:gd name="connsiteX0" fmla="*/ 0 w 5270786"/>
                <a:gd name="connsiteY0" fmla="*/ 0 h 2927775"/>
                <a:gd name="connsiteX1" fmla="*/ 613805 w 5270786"/>
                <a:gd name="connsiteY1" fmla="*/ 0 h 2927775"/>
                <a:gd name="connsiteX2" fmla="*/ 618487 w 5270786"/>
                <a:gd name="connsiteY2" fmla="*/ 85404 h 2927775"/>
                <a:gd name="connsiteX3" fmla="*/ 1054084 w 5270786"/>
                <a:gd name="connsiteY3" fmla="*/ 895200 h 2927775"/>
                <a:gd name="connsiteX4" fmla="*/ 1276976 w 5270786"/>
                <a:gd name="connsiteY4" fmla="*/ 1191325 h 2927775"/>
                <a:gd name="connsiteX5" fmla="*/ 3368450 w 5270786"/>
                <a:gd name="connsiteY5" fmla="*/ 2348843 h 2927775"/>
                <a:gd name="connsiteX6" fmla="*/ 4956151 w 5270786"/>
                <a:gd name="connsiteY6" fmla="*/ 1636730 h 2927775"/>
                <a:gd name="connsiteX7" fmla="*/ 5149372 w 5270786"/>
                <a:gd name="connsiteY7" fmla="*/ 1495325 h 2927775"/>
                <a:gd name="connsiteX8" fmla="*/ 5270786 w 5270786"/>
                <a:gd name="connsiteY8" fmla="*/ 1406110 h 2927775"/>
                <a:gd name="connsiteX9" fmla="*/ 5270786 w 5270786"/>
                <a:gd name="connsiteY9" fmla="*/ 2138641 h 2927775"/>
                <a:gd name="connsiteX10" fmla="*/ 5112925 w 5270786"/>
                <a:gd name="connsiteY10" fmla="*/ 2253730 h 2927775"/>
                <a:gd name="connsiteX11" fmla="*/ 3368327 w 5270786"/>
                <a:gd name="connsiteY11" fmla="*/ 2927775 h 2927775"/>
                <a:gd name="connsiteX12" fmla="*/ 769646 w 5270786"/>
                <a:gd name="connsiteY12" fmla="*/ 1516288 h 2927775"/>
                <a:gd name="connsiteX13" fmla="*/ 3149 w 5270786"/>
                <a:gd name="connsiteY13" fmla="*/ 85252 h 2927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5270786" h="2927775">
                  <a:moveTo>
                    <a:pt x="0" y="0"/>
                  </a:moveTo>
                  <a:lnTo>
                    <a:pt x="613805" y="0"/>
                  </a:lnTo>
                  <a:lnTo>
                    <a:pt x="618487" y="85404"/>
                  </a:lnTo>
                  <a:cubicBezTo>
                    <a:pt x="650052" y="360109"/>
                    <a:pt x="792650" y="556543"/>
                    <a:pt x="1054084" y="895200"/>
                  </a:cubicBezTo>
                  <a:cubicBezTo>
                    <a:pt x="1126174" y="988542"/>
                    <a:pt x="1200716" y="1085128"/>
                    <a:pt x="1276976" y="1191325"/>
                  </a:cubicBezTo>
                  <a:cubicBezTo>
                    <a:pt x="1859704" y="2002688"/>
                    <a:pt x="2485223" y="2348843"/>
                    <a:pt x="3368450" y="2348843"/>
                  </a:cubicBezTo>
                  <a:cubicBezTo>
                    <a:pt x="3948114" y="2348843"/>
                    <a:pt x="4373422" y="2066846"/>
                    <a:pt x="4956151" y="1636730"/>
                  </a:cubicBezTo>
                  <a:cubicBezTo>
                    <a:pt x="5021253" y="1588668"/>
                    <a:pt x="5086356" y="1541186"/>
                    <a:pt x="5149372" y="1495325"/>
                  </a:cubicBezTo>
                  <a:lnTo>
                    <a:pt x="5270786" y="1406110"/>
                  </a:lnTo>
                  <a:lnTo>
                    <a:pt x="5270786" y="2138641"/>
                  </a:lnTo>
                  <a:lnTo>
                    <a:pt x="5112925" y="2253730"/>
                  </a:lnTo>
                  <a:cubicBezTo>
                    <a:pt x="4598179" y="2621786"/>
                    <a:pt x="4074961" y="2927775"/>
                    <a:pt x="3368327" y="2927775"/>
                  </a:cubicBezTo>
                  <a:cubicBezTo>
                    <a:pt x="2170746" y="2927775"/>
                    <a:pt x="1393203" y="2384512"/>
                    <a:pt x="769646" y="1516288"/>
                  </a:cubicBezTo>
                  <a:cubicBezTo>
                    <a:pt x="418850" y="1027932"/>
                    <a:pt x="48120" y="683401"/>
                    <a:pt x="3149" y="85252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E52F51E0-B50B-43EA-B6AC-C16BD29C3ED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921214" y="-1"/>
              <a:ext cx="5270786" cy="2927775"/>
            </a:xfrm>
            <a:custGeom>
              <a:avLst/>
              <a:gdLst>
                <a:gd name="connsiteX0" fmla="*/ 0 w 5270786"/>
                <a:gd name="connsiteY0" fmla="*/ 0 h 2927775"/>
                <a:gd name="connsiteX1" fmla="*/ 736294 w 5270786"/>
                <a:gd name="connsiteY1" fmla="*/ 0 h 2927775"/>
                <a:gd name="connsiteX2" fmla="*/ 740298 w 5270786"/>
                <a:gd name="connsiteY2" fmla="*/ 72745 h 2927775"/>
                <a:gd name="connsiteX3" fmla="*/ 1153024 w 5270786"/>
                <a:gd name="connsiteY3" fmla="*/ 826989 h 2927775"/>
                <a:gd name="connsiteX4" fmla="*/ 1378368 w 5270786"/>
                <a:gd name="connsiteY4" fmla="*/ 1126356 h 2927775"/>
                <a:gd name="connsiteX5" fmla="*/ 2238056 w 5270786"/>
                <a:gd name="connsiteY5" fmla="*/ 1955322 h 2927775"/>
                <a:gd name="connsiteX6" fmla="*/ 3368327 w 5270786"/>
                <a:gd name="connsiteY6" fmla="*/ 2233033 h 2927775"/>
                <a:gd name="connsiteX7" fmla="*/ 4095360 w 5270786"/>
                <a:gd name="connsiteY7" fmla="*/ 2056192 h 2927775"/>
                <a:gd name="connsiteX8" fmla="*/ 4880506 w 5270786"/>
                <a:gd name="connsiteY8" fmla="*/ 1545587 h 2927775"/>
                <a:gd name="connsiteX9" fmla="*/ 5074340 w 5270786"/>
                <a:gd name="connsiteY9" fmla="*/ 1403721 h 2927775"/>
                <a:gd name="connsiteX10" fmla="*/ 5270786 w 5270786"/>
                <a:gd name="connsiteY10" fmla="*/ 1259367 h 2927775"/>
                <a:gd name="connsiteX11" fmla="*/ 5270786 w 5270786"/>
                <a:gd name="connsiteY11" fmla="*/ 2138641 h 2927775"/>
                <a:gd name="connsiteX12" fmla="*/ 5112925 w 5270786"/>
                <a:gd name="connsiteY12" fmla="*/ 2253730 h 2927775"/>
                <a:gd name="connsiteX13" fmla="*/ 3368327 w 5270786"/>
                <a:gd name="connsiteY13" fmla="*/ 2927775 h 2927775"/>
                <a:gd name="connsiteX14" fmla="*/ 769646 w 5270786"/>
                <a:gd name="connsiteY14" fmla="*/ 1516288 h 2927775"/>
                <a:gd name="connsiteX15" fmla="*/ 3149 w 5270786"/>
                <a:gd name="connsiteY15" fmla="*/ 85252 h 2927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5270786" h="2927775">
                  <a:moveTo>
                    <a:pt x="0" y="0"/>
                  </a:moveTo>
                  <a:lnTo>
                    <a:pt x="736294" y="0"/>
                  </a:lnTo>
                  <a:lnTo>
                    <a:pt x="740298" y="72745"/>
                  </a:lnTo>
                  <a:cubicBezTo>
                    <a:pt x="768839" y="319371"/>
                    <a:pt x="898885" y="497858"/>
                    <a:pt x="1153024" y="826989"/>
                  </a:cubicBezTo>
                  <a:cubicBezTo>
                    <a:pt x="1225727" y="921142"/>
                    <a:pt x="1300882" y="1018537"/>
                    <a:pt x="1378368" y="1126356"/>
                  </a:cubicBezTo>
                  <a:cubicBezTo>
                    <a:pt x="1652384" y="1507833"/>
                    <a:pt x="1933512" y="1779060"/>
                    <a:pt x="2238056" y="1955322"/>
                  </a:cubicBezTo>
                  <a:cubicBezTo>
                    <a:pt x="2560868" y="2142238"/>
                    <a:pt x="2930637" y="2233033"/>
                    <a:pt x="3368327" y="2233033"/>
                  </a:cubicBezTo>
                  <a:cubicBezTo>
                    <a:pt x="3616720" y="2233033"/>
                    <a:pt x="3847703" y="2176866"/>
                    <a:pt x="4095360" y="2056192"/>
                  </a:cubicBezTo>
                  <a:cubicBezTo>
                    <a:pt x="4349636" y="1932276"/>
                    <a:pt x="4601340" y="1751613"/>
                    <a:pt x="4880506" y="1545587"/>
                  </a:cubicBezTo>
                  <a:cubicBezTo>
                    <a:pt x="4945974" y="1497295"/>
                    <a:pt x="5011199" y="1449697"/>
                    <a:pt x="5074340" y="1403721"/>
                  </a:cubicBezTo>
                  <a:lnTo>
                    <a:pt x="5270786" y="1259367"/>
                  </a:lnTo>
                  <a:lnTo>
                    <a:pt x="5270786" y="2138641"/>
                  </a:lnTo>
                  <a:lnTo>
                    <a:pt x="5112925" y="2253730"/>
                  </a:lnTo>
                  <a:cubicBezTo>
                    <a:pt x="4598179" y="2621786"/>
                    <a:pt x="4074961" y="2927775"/>
                    <a:pt x="3368327" y="2927775"/>
                  </a:cubicBezTo>
                  <a:cubicBezTo>
                    <a:pt x="2170746" y="2927775"/>
                    <a:pt x="1393203" y="2384512"/>
                    <a:pt x="769646" y="1516288"/>
                  </a:cubicBezTo>
                  <a:cubicBezTo>
                    <a:pt x="418850" y="1027932"/>
                    <a:pt x="48120" y="683401"/>
                    <a:pt x="3149" y="85252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EEA95577-B263-EF4B-9829-5F52B1BB075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094508"/>
            <a:ext cx="11007436" cy="5403273"/>
          </a:xfrm>
        </p:spPr>
        <p:txBody>
          <a:bodyPr>
            <a:normAutofit/>
          </a:bodyPr>
          <a:lstStyle/>
          <a:p>
            <a:r>
              <a:rPr lang="en-US" dirty="0"/>
              <a:t>Varying language used across partnership and in settings, could unintentionally </a:t>
            </a:r>
            <a:r>
              <a:rPr lang="en-US" dirty="0" err="1"/>
              <a:t>adultify</a:t>
            </a:r>
            <a:r>
              <a:rPr lang="en-US" dirty="0"/>
              <a:t> or </a:t>
            </a:r>
            <a:r>
              <a:rPr lang="en-US" dirty="0" err="1"/>
              <a:t>minimise</a:t>
            </a:r>
            <a:r>
              <a:rPr lang="en-US" dirty="0"/>
              <a:t> child experiences &amp; risk</a:t>
            </a:r>
          </a:p>
          <a:p>
            <a:pPr marL="0" indent="0">
              <a:buNone/>
            </a:pPr>
            <a:r>
              <a:rPr lang="en-US" dirty="0"/>
              <a:t>	(e.g. abuse ‘in relationships’, peer on peer, young people) </a:t>
            </a:r>
          </a:p>
          <a:p>
            <a:r>
              <a:rPr lang="en-US" dirty="0"/>
              <a:t>Topic has been spoken about for last year – 18 months – mainstream settings</a:t>
            </a:r>
          </a:p>
          <a:p>
            <a:r>
              <a:rPr lang="en-US" dirty="0"/>
              <a:t>Current policy (&amp; responses) could be more disability inclusive</a:t>
            </a:r>
          </a:p>
          <a:p>
            <a:r>
              <a:rPr lang="en-US" dirty="0"/>
              <a:t>A few settings are working with their students to coproduce campaigns and check responses</a:t>
            </a:r>
          </a:p>
          <a:p>
            <a:r>
              <a:rPr lang="en-US" dirty="0"/>
              <a:t>Toxic masculinity is a bigger community issue than just in school / college</a:t>
            </a:r>
          </a:p>
          <a:p>
            <a:pPr lvl="2"/>
            <a:r>
              <a:rPr lang="en-US" dirty="0"/>
              <a:t>‘Banter’ </a:t>
            </a:r>
          </a:p>
          <a:p>
            <a:pPr lvl="2"/>
            <a:r>
              <a:rPr lang="en-US" dirty="0"/>
              <a:t>‘Boys will be Boys’ 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457200" lvl="1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0939216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2866</TotalTime>
  <Words>1490</Words>
  <Application>Microsoft Macintosh PowerPoint</Application>
  <PresentationFormat>Widescreen</PresentationFormat>
  <Paragraphs>178</Paragraphs>
  <Slides>18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2" baseType="lpstr">
      <vt:lpstr>Arial</vt:lpstr>
      <vt:lpstr>Calibri</vt:lpstr>
      <vt:lpstr>Calibri Light</vt:lpstr>
      <vt:lpstr>Office Theme</vt:lpstr>
      <vt:lpstr>How well are MSCP working with partners to respond to sexual harassment in schools and colleges?</vt:lpstr>
      <vt:lpstr>PowerPoint Presentation</vt:lpstr>
      <vt:lpstr>PowerPoint Presentation</vt:lpstr>
      <vt:lpstr>National Context / Literature Review</vt:lpstr>
      <vt:lpstr>What children told us….</vt:lpstr>
      <vt:lpstr>Findings – Current Context</vt:lpstr>
      <vt:lpstr>Findings – Current Context</vt:lpstr>
      <vt:lpstr>PowerPoint Presentation</vt:lpstr>
      <vt:lpstr>Findings – Current Context</vt:lpstr>
      <vt:lpstr>Findings - Reporting</vt:lpstr>
      <vt:lpstr>Findings - Reporting</vt:lpstr>
      <vt:lpstr>How happy / confident do you feel about reporting sexual harassment? </vt:lpstr>
      <vt:lpstr>Findings - Responding</vt:lpstr>
      <vt:lpstr>Findings – Detail by setting type</vt:lpstr>
      <vt:lpstr>PowerPoint Presentation</vt:lpstr>
      <vt:lpstr>Recommendations for MSCP </vt:lpstr>
      <vt:lpstr>Recommendations for MSCP </vt:lpstr>
      <vt:lpstr>Next Steps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Sarah Lawrence</dc:creator>
  <cp:lastModifiedBy>Sarah Lawrence</cp:lastModifiedBy>
  <cp:revision>60</cp:revision>
  <dcterms:created xsi:type="dcterms:W3CDTF">2021-03-04T10:14:57Z</dcterms:created>
  <dcterms:modified xsi:type="dcterms:W3CDTF">2022-06-06T10:33:49Z</dcterms:modified>
</cp:coreProperties>
</file>